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56" r:id="rId4"/>
    <p:sldId id="266" r:id="rId5"/>
    <p:sldId id="257" r:id="rId6"/>
    <p:sldId id="267"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Reza Jokar" initials="AJ" lastIdx="10" clrIdx="0">
    <p:extLst>
      <p:ext uri="{19B8F6BF-5375-455C-9EA6-DF929625EA0E}">
        <p15:presenceInfo xmlns:p15="http://schemas.microsoft.com/office/powerpoint/2012/main" userId="d8168d005c846d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9"/>
    <a:srgbClr val="00D6C2"/>
    <a:srgbClr val="B9FFF8"/>
    <a:srgbClr val="91F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5926-0E7F-E568-F358-B88A0C9C50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9A86F-0AA3-9CEC-1812-611002B21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6B972E-FB68-9D61-98CD-E2A727EC12E4}"/>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E974DDFA-BCD2-6AFB-2CD7-C98E4F066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91D22-0977-9791-F616-46A2DF9D4EEF}"/>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6099659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110B-9276-462E-828A-6BE2ED590C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18994E-8DE5-1C51-D600-B7C9584CEA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01E4E-578C-678E-3A83-E5FC36EC69F2}"/>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BD620653-9830-6231-C6F9-7999017F6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AC493-185D-763A-89E3-3BA8447BA70E}"/>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26053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D87DA-6224-9641-DFEC-93E3670EEF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EBBE2-652C-BFE3-38C6-E250B6DAD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0A39A-6E45-D123-707E-4179CB3C1EA0}"/>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51D89A7B-351B-6AFE-3D83-FBFCF1093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435CF-04CC-8049-6E04-2496DC79DD9C}"/>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4092370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0199929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900565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06148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310027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1D815-D16F-4312-90DB-C2CC7641E483}"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257898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1D815-D16F-4312-90DB-C2CC7641E483}"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2122864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1D815-D16F-4312-90DB-C2CC7641E483}"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4890047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243975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FBB-35E8-BDE3-E45C-7C2B05774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3229A-6CDD-1FC5-7322-A71F6639D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538B0-B7B4-5E98-7FCE-6C6F6698177E}"/>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F7E13886-3274-FEC2-BB73-7EA66861A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A2989-349D-57A3-4D1C-FA16A73C3B80}"/>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6952555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2993809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4247938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329724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7D99-F49C-673C-7D87-CAC07B6EB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16759C-BBE2-5F53-D206-928FA841A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886A2-2779-329C-C061-44851C205364}"/>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9B91C11C-68C8-85F4-BC09-5EDF4ED55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AD6CD-380C-AA30-098F-B106221C1C8D}"/>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3699669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F8AF-6753-0A42-203F-ACDA158FC0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506C3-DD7F-9429-930D-26984E7D2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214A7-B0DD-7784-05D5-A7C26BF0B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FB6467-6C2C-2A80-4C24-25B2268529A5}"/>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a:extLst>
              <a:ext uri="{FF2B5EF4-FFF2-40B4-BE49-F238E27FC236}">
                <a16:creationId xmlns:a16="http://schemas.microsoft.com/office/drawing/2014/main" id="{C64D8A24-DCB1-1A50-FD47-EFD3F2130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C66F6-E608-116F-3D48-760F0AA80792}"/>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5758206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C41F-BAAE-72F6-454D-F15E64211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00715-CDC2-B98B-1028-A53674D1E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8350C-2E77-0280-B159-7DD650C31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D0DF87-8FC7-C921-899B-E7F83F028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3F379-B690-B677-1A5C-C77F017D8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B28DFB-98E6-0809-8263-5C367C5395EB}"/>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8" name="Footer Placeholder 7">
            <a:extLst>
              <a:ext uri="{FF2B5EF4-FFF2-40B4-BE49-F238E27FC236}">
                <a16:creationId xmlns:a16="http://schemas.microsoft.com/office/drawing/2014/main" id="{2CB0FE82-CE55-5780-D71E-84F4DBD80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6534E-3617-C723-C7C6-D6CE3B05490F}"/>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486837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A822-54CF-34A3-B96D-8C64CCA8E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9B0F0A-172C-3111-681C-768138CB3023}"/>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4" name="Footer Placeholder 3">
            <a:extLst>
              <a:ext uri="{FF2B5EF4-FFF2-40B4-BE49-F238E27FC236}">
                <a16:creationId xmlns:a16="http://schemas.microsoft.com/office/drawing/2014/main" id="{D519C1AA-07E2-122B-BACA-334774918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9D1026-0B6E-2BA0-34D0-CAB42E7C7FC0}"/>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2188529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68BFF-2D90-DCDD-5804-D99374358860}"/>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3" name="Footer Placeholder 2">
            <a:extLst>
              <a:ext uri="{FF2B5EF4-FFF2-40B4-BE49-F238E27FC236}">
                <a16:creationId xmlns:a16="http://schemas.microsoft.com/office/drawing/2014/main" id="{59162E31-2B31-3488-43FE-95C4F579F3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0A725-02FD-79D5-46B1-CC9BA423E162}"/>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5493552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C9B6-6583-D063-8BCB-7E47D810E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E6ABF-5960-4EBF-C918-F5969A47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FDB0B-3888-93B6-E49C-33888F1CE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31B13-54BE-FA90-3D58-01AB904BD542}"/>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a:extLst>
              <a:ext uri="{FF2B5EF4-FFF2-40B4-BE49-F238E27FC236}">
                <a16:creationId xmlns:a16="http://schemas.microsoft.com/office/drawing/2014/main" id="{38BF1D98-D73D-AAC3-BA4F-53E6D5F87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47B21-33AA-0A45-9BAB-C3CF631EB558}"/>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342340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F094C-B06C-6CED-C17B-1B51A9BCE8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4C299-CA26-5269-698F-D68E55B56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F3A0B4-12D2-4ABE-D56B-A1F760F65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60329-4FB5-5460-730C-303171870C4D}"/>
              </a:ext>
            </a:extLst>
          </p:cNvPr>
          <p:cNvSpPr>
            <a:spLocks noGrp="1"/>
          </p:cNvSpPr>
          <p:nvPr>
            <p:ph type="dt" sz="half" idx="10"/>
          </p:nvPr>
        </p:nvSpPr>
        <p:spPr/>
        <p:txBody>
          <a:bodyPr/>
          <a:lstStyle/>
          <a:p>
            <a:fld id="{80F1D815-D16F-4312-90DB-C2CC7641E483}" type="datetimeFigureOut">
              <a:rPr lang="en-US" smtClean="0"/>
              <a:t>2/23/2025</a:t>
            </a:fld>
            <a:endParaRPr lang="en-US"/>
          </a:p>
        </p:txBody>
      </p:sp>
      <p:sp>
        <p:nvSpPr>
          <p:cNvPr id="6" name="Footer Placeholder 5">
            <a:extLst>
              <a:ext uri="{FF2B5EF4-FFF2-40B4-BE49-F238E27FC236}">
                <a16:creationId xmlns:a16="http://schemas.microsoft.com/office/drawing/2014/main" id="{CACE27F9-B0E4-56F6-FAAA-DE21433F1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F6F6-6E25-7E21-2C39-0B3035DB963D}"/>
              </a:ext>
            </a:extLst>
          </p:cNvPr>
          <p:cNvSpPr>
            <a:spLocks noGrp="1"/>
          </p:cNvSpPr>
          <p:nvPr>
            <p:ph type="sldNum" sz="quarter" idx="12"/>
          </p:nvPr>
        </p:nvSpPr>
        <p:spPr/>
        <p:txBody>
          <a:bodyPr/>
          <a:lstStyle/>
          <a:p>
            <a:fld id="{481634DB-EF51-487F-A691-8753A6283337}" type="slidenum">
              <a:rPr lang="en-US" smtClean="0"/>
              <a:t>‹#›</a:t>
            </a:fld>
            <a:endParaRPr lang="en-US"/>
          </a:p>
        </p:txBody>
      </p:sp>
    </p:spTree>
    <p:extLst>
      <p:ext uri="{BB962C8B-B14F-4D97-AF65-F5344CB8AC3E}">
        <p14:creationId xmlns:p14="http://schemas.microsoft.com/office/powerpoint/2010/main" val="1279646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FD8C2-2380-FB65-77E4-718177872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FA0EC-3E22-F581-5266-2E64D30A5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28145-E95C-9BCF-A2EA-AD044F2F3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D815-D16F-4312-90DB-C2CC7641E483}" type="datetimeFigureOut">
              <a:rPr lang="en-US" smtClean="0"/>
              <a:t>2/23/2025</a:t>
            </a:fld>
            <a:endParaRPr lang="en-US"/>
          </a:p>
        </p:txBody>
      </p:sp>
      <p:sp>
        <p:nvSpPr>
          <p:cNvPr id="5" name="Footer Placeholder 4">
            <a:extLst>
              <a:ext uri="{FF2B5EF4-FFF2-40B4-BE49-F238E27FC236}">
                <a16:creationId xmlns:a16="http://schemas.microsoft.com/office/drawing/2014/main" id="{F84ACBB9-232E-D8C1-25CD-1E7171977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240FA8-7D89-9FA3-1A66-FFE65F2A8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34DB-EF51-487F-A691-8753A6283337}" type="slidenum">
              <a:rPr lang="en-US" smtClean="0"/>
              <a:t>‹#›</a:t>
            </a:fld>
            <a:endParaRPr lang="en-US"/>
          </a:p>
        </p:txBody>
      </p:sp>
    </p:spTree>
    <p:extLst>
      <p:ext uri="{BB962C8B-B14F-4D97-AF65-F5344CB8AC3E}">
        <p14:creationId xmlns:p14="http://schemas.microsoft.com/office/powerpoint/2010/main" val="184722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D815-D16F-4312-90DB-C2CC7641E483}"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34DB-EF51-487F-A691-8753A6283337}" type="slidenum">
              <a:rPr lang="en-US" smtClean="0"/>
              <a:t>‹#›</a:t>
            </a:fld>
            <a:endParaRPr lang="en-US"/>
          </a:p>
        </p:txBody>
      </p:sp>
    </p:spTree>
    <p:extLst>
      <p:ext uri="{BB962C8B-B14F-4D97-AF65-F5344CB8AC3E}">
        <p14:creationId xmlns:p14="http://schemas.microsoft.com/office/powerpoint/2010/main" val="384789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E0ACEE-4633-C95A-1F1D-D98EA230F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89" y="0"/>
            <a:ext cx="9241821" cy="6858000"/>
          </a:xfrm>
          <a:prstGeom prst="rect">
            <a:avLst/>
          </a:prstGeom>
        </p:spPr>
      </p:pic>
    </p:spTree>
    <p:extLst>
      <p:ext uri="{BB962C8B-B14F-4D97-AF65-F5344CB8AC3E}">
        <p14:creationId xmlns:p14="http://schemas.microsoft.com/office/powerpoint/2010/main" val="3370647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1E613A-BCDE-E9AE-1D57-B7D0C20AC827}"/>
              </a:ext>
            </a:extLst>
          </p:cNvPr>
          <p:cNvSpPr/>
          <p:nvPr/>
        </p:nvSpPr>
        <p:spPr>
          <a:xfrm>
            <a:off x="386455" y="1245928"/>
            <a:ext cx="8701561"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6B9DDC9-3E17-138A-5FC2-F96CFA3A0C11}"/>
              </a:ext>
            </a:extLst>
          </p:cNvPr>
          <p:cNvSpPr/>
          <p:nvPr/>
        </p:nvSpPr>
        <p:spPr>
          <a:xfrm>
            <a:off x="3129779" y="1091322"/>
            <a:ext cx="4179293" cy="415741"/>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US"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C8350EFA-F982-FA0D-0069-ACBDD3FB6771}"/>
              </a:ext>
            </a:extLst>
          </p:cNvPr>
          <p:cNvSpPr/>
          <p:nvPr/>
        </p:nvSpPr>
        <p:spPr>
          <a:xfrm>
            <a:off x="3651443" y="959463"/>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89670AE-37FE-9CE0-7EC9-BEAD8C8A3FB0}"/>
              </a:ext>
            </a:extLst>
          </p:cNvPr>
          <p:cNvSpPr/>
          <p:nvPr/>
        </p:nvSpPr>
        <p:spPr>
          <a:xfrm>
            <a:off x="7535554" y="160374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292A685-714E-A4B0-5CA7-C9F43D383F81}"/>
              </a:ext>
            </a:extLst>
          </p:cNvPr>
          <p:cNvSpPr/>
          <p:nvPr/>
        </p:nvSpPr>
        <p:spPr>
          <a:xfrm>
            <a:off x="7708426" y="1885797"/>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D25865-39F9-93A9-F939-90CCDF30119E}"/>
              </a:ext>
            </a:extLst>
          </p:cNvPr>
          <p:cNvSpPr/>
          <p:nvPr/>
        </p:nvSpPr>
        <p:spPr>
          <a:xfrm>
            <a:off x="7988205" y="208369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581C17-5B97-492C-0271-716F03C1044A}"/>
              </a:ext>
            </a:extLst>
          </p:cNvPr>
          <p:cNvSpPr/>
          <p:nvPr/>
        </p:nvSpPr>
        <p:spPr>
          <a:xfrm>
            <a:off x="8302105" y="2220165"/>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9E840E-0CBD-4E53-72E4-A678B4B3BC81}"/>
              </a:ext>
            </a:extLst>
          </p:cNvPr>
          <p:cNvSpPr/>
          <p:nvPr/>
        </p:nvSpPr>
        <p:spPr>
          <a:xfrm>
            <a:off x="8643302" y="230205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050889-32BE-DA3F-BF59-674B341FEEE5}"/>
              </a:ext>
            </a:extLst>
          </p:cNvPr>
          <p:cNvSpPr txBox="1"/>
          <p:nvPr/>
        </p:nvSpPr>
        <p:spPr>
          <a:xfrm>
            <a:off x="1942586" y="2547570"/>
            <a:ext cx="6768955" cy="1169551"/>
          </a:xfrm>
          <a:prstGeom prst="rect">
            <a:avLst/>
          </a:prstGeom>
          <a:noFill/>
        </p:spPr>
        <p:txBody>
          <a:bodyPr wrap="square">
            <a:spAutoFit/>
          </a:bodyPr>
          <a:lstStyle/>
          <a:p>
            <a:pPr algn="r" rtl="1"/>
            <a:r>
              <a:rPr lang="fa-IR" sz="5400" b="1" dirty="0">
                <a:solidFill>
                  <a:srgbClr val="008479"/>
                </a:solidFill>
                <a:latin typeface="+mj-lt"/>
                <a:ea typeface="+mj-ea"/>
                <a:cs typeface="B Nazanin" panose="00000400000000000000" pitchFamily="2" charset="-78"/>
              </a:rPr>
              <a:t>عنوان</a:t>
            </a:r>
          </a:p>
          <a:p>
            <a:pPr algn="r" rtl="1"/>
            <a:r>
              <a:rPr lang="fa-IR" sz="1600" dirty="0">
                <a:solidFill>
                  <a:srgbClr val="C00000"/>
                </a:solidFill>
                <a:latin typeface="+mj-lt"/>
                <a:ea typeface="+mj-ea"/>
                <a:cs typeface="B Nazanin" panose="00000400000000000000" pitchFamily="2" charset="-78"/>
              </a:rPr>
              <a:t>راهنما: (فونت : </a:t>
            </a:r>
            <a:r>
              <a:rPr lang="en-US" sz="1600" dirty="0">
                <a:solidFill>
                  <a:srgbClr val="C00000"/>
                </a:solidFill>
                <a:latin typeface="+mj-lt"/>
                <a:ea typeface="+mj-ea"/>
                <a:cs typeface="B Nazanin" panose="00000400000000000000" pitchFamily="2" charset="-78"/>
              </a:rPr>
              <a:t>B Nazanin</a:t>
            </a:r>
            <a:r>
              <a:rPr lang="fa-IR" sz="1600" dirty="0">
                <a:solidFill>
                  <a:srgbClr val="C00000"/>
                </a:solidFill>
                <a:latin typeface="+mj-lt"/>
                <a:ea typeface="+mj-ea"/>
                <a:cs typeface="B Nazanin" panose="00000400000000000000" pitchFamily="2" charset="-78"/>
              </a:rPr>
              <a:t> </a:t>
            </a:r>
            <a:r>
              <a:rPr lang="en-US" sz="1600" dirty="0">
                <a:solidFill>
                  <a:srgbClr val="C00000"/>
                </a:solidFill>
                <a:latin typeface="+mj-lt"/>
                <a:ea typeface="+mj-ea"/>
                <a:cs typeface="B Nazanin" panose="00000400000000000000" pitchFamily="2" charset="-78"/>
              </a:rPr>
              <a:t> ,</a:t>
            </a:r>
            <a:r>
              <a:rPr lang="fa-IR" sz="1600" dirty="0">
                <a:solidFill>
                  <a:srgbClr val="C00000"/>
                </a:solidFill>
                <a:latin typeface="+mj-lt"/>
                <a:ea typeface="+mj-ea"/>
                <a:cs typeface="B Nazanin" panose="00000400000000000000" pitchFamily="2" charset="-78"/>
              </a:rPr>
              <a:t>حداکثر سایز: 54 </a:t>
            </a:r>
            <a:r>
              <a:rPr lang="en-US" sz="1600" dirty="0">
                <a:solidFill>
                  <a:srgbClr val="C00000"/>
                </a:solidFill>
                <a:latin typeface="+mj-lt"/>
                <a:ea typeface="+mj-ea"/>
                <a:cs typeface="B Nazanin" panose="00000400000000000000" pitchFamily="2" charset="-78"/>
              </a:rPr>
              <a:t> ,</a:t>
            </a:r>
            <a:r>
              <a:rPr lang="fa-IR" sz="1600" dirty="0">
                <a:solidFill>
                  <a:srgbClr val="C00000"/>
                </a:solidFill>
                <a:latin typeface="+mj-lt"/>
                <a:ea typeface="+mj-ea"/>
                <a:cs typeface="B Nazanin" panose="00000400000000000000" pitchFamily="2" charset="-78"/>
              </a:rPr>
              <a:t>حداقل سایز: 30</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 </a:t>
            </a:r>
            <a:r>
              <a:rPr lang="en-US" sz="1600" b="1" dirty="0">
                <a:solidFill>
                  <a:srgbClr val="C00000"/>
                </a:solidFill>
                <a:latin typeface="Times New Roman" panose="02020603050405020304" pitchFamily="18" charset="0"/>
                <a:cs typeface="B Nazanin" panose="00000400000000000000" pitchFamily="2" charset="-78"/>
              </a:rPr>
              <a:t>Bold</a:t>
            </a:r>
            <a:r>
              <a:rPr lang="fa-IR" sz="1600" dirty="0">
                <a:solidFill>
                  <a:srgbClr val="C00000"/>
                </a:solidFill>
                <a:latin typeface="+mj-lt"/>
                <a:ea typeface="+mj-ea"/>
                <a:cs typeface="B Nazanin" panose="00000400000000000000" pitchFamily="2" charset="-78"/>
              </a:rPr>
              <a:t>)</a:t>
            </a:r>
            <a:endParaRPr lang="en-US" sz="1600" dirty="0">
              <a:solidFill>
                <a:srgbClr val="C00000"/>
              </a:solidFill>
              <a:latin typeface="+mj-lt"/>
              <a:ea typeface="+mj-ea"/>
              <a:cs typeface="B Nazanin" panose="00000400000000000000" pitchFamily="2" charset="-78"/>
            </a:endParaRPr>
          </a:p>
        </p:txBody>
      </p:sp>
      <p:sp>
        <p:nvSpPr>
          <p:cNvPr id="19" name="Title 1">
            <a:extLst>
              <a:ext uri="{FF2B5EF4-FFF2-40B4-BE49-F238E27FC236}">
                <a16:creationId xmlns:a16="http://schemas.microsoft.com/office/drawing/2014/main" id="{7690CA8B-AD05-235B-0CE6-CDCB6371E1B2}"/>
              </a:ext>
            </a:extLst>
          </p:cNvPr>
          <p:cNvSpPr>
            <a:spLocks noGrp="1"/>
          </p:cNvSpPr>
          <p:nvPr>
            <p:ph type="ctrTitle"/>
          </p:nvPr>
        </p:nvSpPr>
        <p:spPr>
          <a:xfrm>
            <a:off x="708925" y="4111614"/>
            <a:ext cx="7702246" cy="1051536"/>
          </a:xfrm>
        </p:spPr>
        <p:txBody>
          <a:bodyPr>
            <a:noAutofit/>
          </a:bodyPr>
          <a:lstStyle/>
          <a:p>
            <a:pPr algn="r" rtl="1"/>
            <a:r>
              <a:rPr lang="fa-IR" sz="2000" b="1" dirty="0">
                <a:solidFill>
                  <a:srgbClr val="008479"/>
                </a:solidFill>
                <a:latin typeface="Kalameh" pitchFamily="2" charset="-78"/>
                <a:cs typeface="B Nazanin" panose="00000400000000000000" pitchFamily="2" charset="-78"/>
              </a:rPr>
              <a:t>نام</a:t>
            </a:r>
            <a:r>
              <a:rPr lang="fa-IR" sz="2000" b="1" dirty="0">
                <a:solidFill>
                  <a:srgbClr val="008479"/>
                </a:solidFill>
                <a:cs typeface="B Nazanin" panose="00000400000000000000" pitchFamily="2" charset="-78"/>
              </a:rPr>
              <a:t> صاحبان ایده</a:t>
            </a:r>
            <a:br>
              <a:rPr lang="fa-IR" sz="2000" b="1" dirty="0">
                <a:solidFill>
                  <a:srgbClr val="008479"/>
                </a:solidFill>
                <a:cs typeface="B Nazanin" panose="00000400000000000000" pitchFamily="2" charset="-78"/>
              </a:rPr>
            </a:br>
            <a:r>
              <a:rPr lang="fa-IR" sz="1600" dirty="0">
                <a:solidFill>
                  <a:srgbClr val="C00000"/>
                </a:solidFill>
                <a:cs typeface="B Nazanin" panose="00000400000000000000" pitchFamily="2" charset="-78"/>
              </a:rPr>
              <a:t>راهنما: (میبایست زیر نام ارائه‌کننده ایده، خط‌کشیده شود.)</a:t>
            </a:r>
            <a:br>
              <a:rPr lang="fa-IR" sz="500" b="1" dirty="0">
                <a:solidFill>
                  <a:srgbClr val="C00000"/>
                </a:solidFill>
                <a:cs typeface="B Nazanin" panose="00000400000000000000" pitchFamily="2" charset="-78"/>
              </a:rPr>
            </a:br>
            <a:br>
              <a:rPr lang="fa-IR" sz="1800" b="1" dirty="0">
                <a:solidFill>
                  <a:srgbClr val="C00000"/>
                </a:solidFill>
                <a:cs typeface="B Nazanin" panose="00000400000000000000" pitchFamily="2" charset="-78"/>
              </a:rPr>
            </a:br>
            <a:r>
              <a:rPr lang="fa-IR" sz="1600" dirty="0">
                <a:solidFill>
                  <a:srgbClr val="C00000"/>
                </a:solidFill>
                <a:cs typeface="B Nazanin" panose="00000400000000000000" pitchFamily="2" charset="-78"/>
              </a:rPr>
              <a:t>فونت</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B Nazanin</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بهترین سایز: 20 </a:t>
            </a:r>
            <a:r>
              <a:rPr lang="en-US" sz="1600" dirty="0">
                <a:solidFill>
                  <a:srgbClr val="C00000"/>
                </a:solidFill>
                <a:cs typeface="B Nazanin" panose="00000400000000000000" pitchFamily="2" charset="-78"/>
              </a:rPr>
              <a:t>,</a:t>
            </a:r>
            <a:r>
              <a:rPr lang="fa-IR" sz="1600" dirty="0">
                <a:solidFill>
                  <a:srgbClr val="C00000"/>
                </a:solidFill>
                <a:cs typeface="B Nazanin" panose="00000400000000000000" pitchFamily="2" charset="-78"/>
              </a:rPr>
              <a:t> </a:t>
            </a:r>
            <a:r>
              <a:rPr lang="en-US" sz="1600" b="1" dirty="0">
                <a:solidFill>
                  <a:srgbClr val="C00000"/>
                </a:solidFill>
                <a:latin typeface="Times New Roman" panose="02020603050405020304" pitchFamily="18" charset="0"/>
                <a:cs typeface="Times New Roman" panose="02020603050405020304" pitchFamily="18" charset="0"/>
              </a:rPr>
              <a:t>Bold</a:t>
            </a:r>
            <a:endParaRPr lang="en-US" sz="1600" b="1" dirty="0">
              <a:solidFill>
                <a:srgbClr val="C00000"/>
              </a:solidFill>
              <a:cs typeface="B Nazanin" panose="00000400000000000000" pitchFamily="2" charset="-78"/>
            </a:endParaRPr>
          </a:p>
        </p:txBody>
      </p:sp>
      <p:sp>
        <p:nvSpPr>
          <p:cNvPr id="9" name="Title 1">
            <a:extLst>
              <a:ext uri="{FF2B5EF4-FFF2-40B4-BE49-F238E27FC236}">
                <a16:creationId xmlns:a16="http://schemas.microsoft.com/office/drawing/2014/main" id="{5D1003DF-0687-9BF8-8E28-4DFC17B854C6}"/>
              </a:ext>
            </a:extLst>
          </p:cNvPr>
          <p:cNvSpPr txBox="1">
            <a:spLocks/>
          </p:cNvSpPr>
          <p:nvPr/>
        </p:nvSpPr>
        <p:spPr>
          <a:xfrm>
            <a:off x="668099" y="5374749"/>
            <a:ext cx="7702245" cy="10515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1800" i="1" dirty="0">
                <a:solidFill>
                  <a:srgbClr val="008479"/>
                </a:solidFill>
                <a:latin typeface="Kalameh" pitchFamily="2" charset="-78"/>
                <a:cs typeface="B Nazanin" panose="00000400000000000000" pitchFamily="2" charset="-78"/>
              </a:rPr>
              <a:t>وابستگی سازمانی نویسندگان</a:t>
            </a:r>
          </a:p>
          <a:p>
            <a:pPr algn="r" rtl="1"/>
            <a:r>
              <a:rPr lang="fa-IR" sz="1600" dirty="0">
                <a:solidFill>
                  <a:srgbClr val="C00000"/>
                </a:solidFill>
                <a:cs typeface="B Nazanin" panose="00000400000000000000" pitchFamily="2" charset="-78"/>
              </a:rPr>
              <a:t>راهنما: (رتبه یا مسئولیت علمی در شرکت، نام گروه و دانشکده، نام دانشگاه یا شرکت، شهر و کشور.)</a:t>
            </a:r>
            <a:br>
              <a:rPr lang="fa-IR" sz="500" b="1" dirty="0">
                <a:solidFill>
                  <a:srgbClr val="C00000"/>
                </a:solidFill>
                <a:cs typeface="B Nazanin" panose="00000400000000000000" pitchFamily="2" charset="-78"/>
              </a:rPr>
            </a:br>
            <a:br>
              <a:rPr lang="fa-IR" sz="1800" b="1" dirty="0">
                <a:solidFill>
                  <a:srgbClr val="C00000"/>
                </a:solidFill>
                <a:cs typeface="B Nazanin" panose="00000400000000000000" pitchFamily="2" charset="-78"/>
              </a:rPr>
            </a:br>
            <a:r>
              <a:rPr lang="fa-IR" sz="1600" dirty="0">
                <a:solidFill>
                  <a:srgbClr val="C00000"/>
                </a:solidFill>
                <a:cs typeface="B Nazanin" panose="00000400000000000000" pitchFamily="2" charset="-78"/>
              </a:rPr>
              <a:t>فونت : </a:t>
            </a:r>
            <a:r>
              <a:rPr lang="en-US" sz="1600" dirty="0">
                <a:solidFill>
                  <a:srgbClr val="C00000"/>
                </a:solidFill>
                <a:cs typeface="B Nazanin" panose="00000400000000000000" pitchFamily="2" charset="-78"/>
              </a:rPr>
              <a:t>B Nazanin</a:t>
            </a:r>
            <a:r>
              <a:rPr lang="fa-IR" sz="1600" dirty="0">
                <a:solidFill>
                  <a:srgbClr val="C00000"/>
                </a:solidFill>
                <a:cs typeface="B Nazanin" panose="00000400000000000000" pitchFamily="2" charset="-78"/>
              </a:rPr>
              <a:t> </a:t>
            </a:r>
            <a:r>
              <a:rPr lang="en-US" sz="1600" dirty="0">
                <a:solidFill>
                  <a:srgbClr val="C00000"/>
                </a:solidFill>
                <a:cs typeface="B Nazanin" panose="00000400000000000000" pitchFamily="2" charset="-78"/>
              </a:rPr>
              <a:t> ,</a:t>
            </a:r>
            <a:r>
              <a:rPr lang="fa-IR" sz="1600" dirty="0">
                <a:solidFill>
                  <a:srgbClr val="C00000"/>
                </a:solidFill>
                <a:cs typeface="B Nazanin" panose="00000400000000000000" pitchFamily="2" charset="-78"/>
              </a:rPr>
              <a:t>بهترین سایز: 18 </a:t>
            </a:r>
            <a:r>
              <a:rPr lang="en-US" sz="1600" dirty="0">
                <a:solidFill>
                  <a:srgbClr val="C00000"/>
                </a:solidFill>
                <a:cs typeface="B Nazanin" panose="00000400000000000000" pitchFamily="2" charset="-78"/>
              </a:rPr>
              <a:t>,</a:t>
            </a:r>
            <a:r>
              <a:rPr lang="fa-IR" sz="1600" dirty="0">
                <a:solidFill>
                  <a:srgbClr val="C00000"/>
                </a:solidFill>
                <a:cs typeface="B Nazanin" panose="00000400000000000000" pitchFamily="2" charset="-78"/>
              </a:rPr>
              <a:t> </a:t>
            </a:r>
            <a:r>
              <a:rPr lang="en-US" sz="1600" i="1" dirty="0">
                <a:solidFill>
                  <a:srgbClr val="C00000"/>
                </a:solidFill>
                <a:latin typeface="Times New Roman" panose="02020603050405020304" pitchFamily="18" charset="0"/>
                <a:cs typeface="Times New Roman" panose="02020603050405020304" pitchFamily="18" charset="0"/>
              </a:rPr>
              <a:t>Italic</a:t>
            </a:r>
            <a:endParaRPr lang="en-US" sz="18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9366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F3D8-2AB0-F41E-2E5D-FC4ED68C0C0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EEF2D-4A8E-B084-DE2C-F2FFE7D4A7A1}"/>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EC0DE2-60EA-BE2F-3DA1-BF6B3FCFEE47}"/>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مشخصات ایده</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E00B7253-4055-AA33-A041-3BF592FB1E99}"/>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0FBE3BE-328F-63E8-FEC9-CEA842293F40}"/>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1DE93E-7945-8CE3-CEB3-98C878C5F0E9}"/>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9FFC5D-0A70-B8C5-854B-3FFA38AE6CFB}"/>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5D4A1F-9FEC-3FC4-1380-61F1E1D06678}"/>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00D4A5-E667-A12D-965F-3B7F63FB6EBC}"/>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B8531E-8F1E-3FF9-7453-2ECBB0E5ECB5}"/>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33646440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1E613A-BCDE-E9AE-1D57-B7D0C20AC827}"/>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6B9DDC9-3E17-138A-5FC2-F96CFA3A0C11}"/>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توضیحات و نوآوری ایده </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C8350EFA-F982-FA0D-0069-ACBDD3FB6771}"/>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89670AE-37FE-9CE0-7EC9-BEAD8C8A3FB0}"/>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292A685-714E-A4B0-5CA7-C9F43D383F8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9D25865-39F9-93A9-F939-90CCDF30119E}"/>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581C17-5B97-492C-0271-716F03C1044A}"/>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49E840E-0CBD-4E53-72E4-A678B4B3BC81}"/>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51E682E-3F43-2E93-84E7-9E61FD1F8D81}"/>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5025745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2094-058C-AD80-27B8-D4C5E2739BC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BE3982-9945-462D-A420-C68CB8E62929}"/>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A375DA2-A9D4-37E1-58E0-0E5F7D650D22}"/>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امکان‌سنجی و بازار هدف</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9617FAD5-012A-3AB5-EE0C-E0998215CBC4}"/>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A67A7EF-A928-13B8-EDCE-4B1D13E6B8F4}"/>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9C4141C-2F0C-BA4F-6686-05D43CD0BEAC}"/>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AEB1820-67F7-4D4C-7FD7-D8A7D439E422}"/>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2DCF14-B497-5977-C263-5C6D7476EC65}"/>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8B05E5-0885-DFEA-C118-ED7E0AB12229}"/>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0E6A82-6340-BD2C-4469-8FB128FDC2F6}"/>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1777466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8E36-2D0D-06AC-2E15-FF95BE7EF06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C31AFC-4037-5940-0C38-4EAABC5AFCC9}"/>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4D70083-EF78-5BF4-D3DE-CA46AA2DB6D4}"/>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برنامه‌ریزی و زمان‌بندی</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8EE58E0E-A7FA-9587-2DEB-B3D7C8B83130}"/>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C757EA0-A4DA-F0F6-52E4-36530132294C}"/>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962BCFE-CE21-6784-609A-49E9681706CC}"/>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ADF85C3-A371-AB19-23BB-B1D9726B8F17}"/>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2671F9-F530-E7C0-9B90-D40BBB7AFE86}"/>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43A698-1AE9-D32F-0EA1-5EE4B7F48453}"/>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03DBF3-E601-C22F-AB80-AB86EF1E854E}"/>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36630379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5D299-761C-8D51-A124-596235EBFCA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6457FD-EB00-D388-D1E7-EC58AFCB7A4A}"/>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A6460B8-51E0-91A8-8038-A370DCC0A72E}"/>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توجیه اقتصادی و مزیت‌ها </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4B4AFCFA-CC80-BF59-F643-EBAC52FFF253}"/>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D667C4-B5B5-497C-5B22-7951902D64C8}"/>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0DE071C-C474-9605-410E-D77D8301DF4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F4FB90E-2581-A2A5-EFD9-A5E811CF5BA7}"/>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BBAADB-AC43-0B13-C569-BA0D73297877}"/>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8B466F-6D99-086B-7329-F73DE2EBD34C}"/>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FCF5164-357D-6038-0854-670534487592}"/>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13516168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9E58D-5F3E-852A-7AF4-3B2758762A2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660B1A1-FB1D-C992-3C42-24A5F8C4652A}"/>
              </a:ext>
            </a:extLst>
          </p:cNvPr>
          <p:cNvSpPr/>
          <p:nvPr/>
        </p:nvSpPr>
        <p:spPr>
          <a:xfrm>
            <a:off x="354563" y="1269384"/>
            <a:ext cx="8705379" cy="5468628"/>
          </a:xfrm>
          <a:custGeom>
            <a:avLst/>
            <a:gdLst>
              <a:gd name="connsiteX0" fmla="*/ 0 w 9348716"/>
              <a:gd name="connsiteY0" fmla="*/ 418102 h 5595580"/>
              <a:gd name="connsiteX1" fmla="*/ 418102 w 9348716"/>
              <a:gd name="connsiteY1" fmla="*/ 0 h 5595580"/>
              <a:gd name="connsiteX2" fmla="*/ 8930614 w 9348716"/>
              <a:gd name="connsiteY2" fmla="*/ 0 h 5595580"/>
              <a:gd name="connsiteX3" fmla="*/ 9348716 w 9348716"/>
              <a:gd name="connsiteY3" fmla="*/ 418102 h 5595580"/>
              <a:gd name="connsiteX4" fmla="*/ 9348716 w 9348716"/>
              <a:gd name="connsiteY4" fmla="*/ 5177478 h 5595580"/>
              <a:gd name="connsiteX5" fmla="*/ 8930614 w 9348716"/>
              <a:gd name="connsiteY5" fmla="*/ 5595580 h 5595580"/>
              <a:gd name="connsiteX6" fmla="*/ 418102 w 9348716"/>
              <a:gd name="connsiteY6" fmla="*/ 5595580 h 5595580"/>
              <a:gd name="connsiteX7" fmla="*/ 0 w 9348716"/>
              <a:gd name="connsiteY7" fmla="*/ 5177478 h 5595580"/>
              <a:gd name="connsiteX8" fmla="*/ 0 w 9348716"/>
              <a:gd name="connsiteY8" fmla="*/ 418102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9022054 w 9348716"/>
              <a:gd name="connsiteY7" fmla="*/ 91440 h 5595580"/>
              <a:gd name="connsiteX0" fmla="*/ 9348716 w 9348716"/>
              <a:gd name="connsiteY0" fmla="*/ 418102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12277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58241 w 9358241"/>
              <a:gd name="connsiteY0" fmla="*/ 761002 h 5595580"/>
              <a:gd name="connsiteX1" fmla="*/ 9348716 w 9358241"/>
              <a:gd name="connsiteY1" fmla="*/ 5177478 h 5595580"/>
              <a:gd name="connsiteX2" fmla="*/ 8930614 w 9358241"/>
              <a:gd name="connsiteY2" fmla="*/ 5595580 h 5595580"/>
              <a:gd name="connsiteX3" fmla="*/ 418102 w 9358241"/>
              <a:gd name="connsiteY3" fmla="*/ 5595580 h 5595580"/>
              <a:gd name="connsiteX4" fmla="*/ 0 w 9358241"/>
              <a:gd name="connsiteY4" fmla="*/ 5177478 h 5595580"/>
              <a:gd name="connsiteX5" fmla="*/ 0 w 9358241"/>
              <a:gd name="connsiteY5" fmla="*/ 418102 h 5595580"/>
              <a:gd name="connsiteX6" fmla="*/ 418102 w 9358241"/>
              <a:gd name="connsiteY6" fmla="*/ 0 h 5595580"/>
              <a:gd name="connsiteX7" fmla="*/ 8193379 w 9358241"/>
              <a:gd name="connsiteY7" fmla="*/ 91440 h 5595580"/>
              <a:gd name="connsiteX0" fmla="*/ 9348716 w 9348716"/>
              <a:gd name="connsiteY0" fmla="*/ 541927 h 5595580"/>
              <a:gd name="connsiteX1" fmla="*/ 9348716 w 9348716"/>
              <a:gd name="connsiteY1" fmla="*/ 5177478 h 5595580"/>
              <a:gd name="connsiteX2" fmla="*/ 8930614 w 9348716"/>
              <a:gd name="connsiteY2" fmla="*/ 5595580 h 5595580"/>
              <a:gd name="connsiteX3" fmla="*/ 418102 w 9348716"/>
              <a:gd name="connsiteY3" fmla="*/ 5595580 h 5595580"/>
              <a:gd name="connsiteX4" fmla="*/ 0 w 9348716"/>
              <a:gd name="connsiteY4" fmla="*/ 5177478 h 5595580"/>
              <a:gd name="connsiteX5" fmla="*/ 0 w 9348716"/>
              <a:gd name="connsiteY5" fmla="*/ 418102 h 5595580"/>
              <a:gd name="connsiteX6" fmla="*/ 418102 w 9348716"/>
              <a:gd name="connsiteY6" fmla="*/ 0 h 5595580"/>
              <a:gd name="connsiteX7" fmla="*/ 8193379 w 9348716"/>
              <a:gd name="connsiteY7" fmla="*/ 91440 h 5595580"/>
              <a:gd name="connsiteX0" fmla="*/ 9348716 w 9348716"/>
              <a:gd name="connsiteY0" fmla="*/ 589825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85323 h 5643478"/>
              <a:gd name="connsiteX1" fmla="*/ 9348716 w 9348716"/>
              <a:gd name="connsiteY1" fmla="*/ 5225376 h 5643478"/>
              <a:gd name="connsiteX2" fmla="*/ 8930614 w 9348716"/>
              <a:gd name="connsiteY2" fmla="*/ 5643478 h 5643478"/>
              <a:gd name="connsiteX3" fmla="*/ 418102 w 9348716"/>
              <a:gd name="connsiteY3" fmla="*/ 5643478 h 5643478"/>
              <a:gd name="connsiteX4" fmla="*/ 0 w 9348716"/>
              <a:gd name="connsiteY4" fmla="*/ 5225376 h 5643478"/>
              <a:gd name="connsiteX5" fmla="*/ 0 w 9348716"/>
              <a:gd name="connsiteY5" fmla="*/ 466000 h 5643478"/>
              <a:gd name="connsiteX6" fmla="*/ 418102 w 9348716"/>
              <a:gd name="connsiteY6" fmla="*/ 47898 h 5643478"/>
              <a:gd name="connsiteX7" fmla="*/ 8001790 w 9348716"/>
              <a:gd name="connsiteY7" fmla="*/ 0 h 5643478"/>
              <a:gd name="connsiteX0" fmla="*/ 9331299 w 9348716"/>
              <a:gd name="connsiteY0" fmla="*/ 459197 h 5617352"/>
              <a:gd name="connsiteX1" fmla="*/ 9348716 w 9348716"/>
              <a:gd name="connsiteY1" fmla="*/ 5199250 h 5617352"/>
              <a:gd name="connsiteX2" fmla="*/ 8930614 w 9348716"/>
              <a:gd name="connsiteY2" fmla="*/ 5617352 h 5617352"/>
              <a:gd name="connsiteX3" fmla="*/ 418102 w 9348716"/>
              <a:gd name="connsiteY3" fmla="*/ 5617352 h 5617352"/>
              <a:gd name="connsiteX4" fmla="*/ 0 w 9348716"/>
              <a:gd name="connsiteY4" fmla="*/ 5199250 h 5617352"/>
              <a:gd name="connsiteX5" fmla="*/ 0 w 9348716"/>
              <a:gd name="connsiteY5" fmla="*/ 439874 h 5617352"/>
              <a:gd name="connsiteX6" fmla="*/ 418102 w 9348716"/>
              <a:gd name="connsiteY6" fmla="*/ 21772 h 5617352"/>
              <a:gd name="connsiteX7" fmla="*/ 8602682 w 9348716"/>
              <a:gd name="connsiteY7" fmla="*/ 0 h 5617352"/>
              <a:gd name="connsiteX0" fmla="*/ 9331299 w 9348716"/>
              <a:gd name="connsiteY0" fmla="*/ 468998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31299 w 9348716"/>
              <a:gd name="connsiteY0" fmla="*/ 410192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31299 w 9348716"/>
              <a:gd name="connsiteY8" fmla="*/ 410192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269307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173512 w 9348716"/>
              <a:gd name="connsiteY7" fmla="*/ 0 h 5627153"/>
              <a:gd name="connsiteX8" fmla="*/ 9322590 w 9348716"/>
              <a:gd name="connsiteY8" fmla="*/ 535646 h 5627153"/>
              <a:gd name="connsiteX0" fmla="*/ 9322590 w 9348716"/>
              <a:gd name="connsiteY0" fmla="*/ 53564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53564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8037034 w 9348716"/>
              <a:gd name="connsiteY7" fmla="*/ 0 h 5627153"/>
              <a:gd name="connsiteX8" fmla="*/ 9322590 w 9348716"/>
              <a:gd name="connsiteY8" fmla="*/ 746296 h 5627153"/>
              <a:gd name="connsiteX0" fmla="*/ 9322590 w 9348716"/>
              <a:gd name="connsiteY0" fmla="*/ 746296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22590 w 9348716"/>
              <a:gd name="connsiteY8" fmla="*/ 746296 h 5627153"/>
              <a:gd name="connsiteX0" fmla="*/ 9305173 w 9348716"/>
              <a:gd name="connsiteY0" fmla="*/ 1050970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305173 w 9348716"/>
              <a:gd name="connsiteY8" fmla="*/ 1050970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 name="connsiteX0" fmla="*/ 9296464 w 9348716"/>
              <a:gd name="connsiteY0" fmla="*/ 1167464 h 5627153"/>
              <a:gd name="connsiteX1" fmla="*/ 9348716 w 9348716"/>
              <a:gd name="connsiteY1" fmla="*/ 5209051 h 5627153"/>
              <a:gd name="connsiteX2" fmla="*/ 8930614 w 9348716"/>
              <a:gd name="connsiteY2" fmla="*/ 5627153 h 5627153"/>
              <a:gd name="connsiteX3" fmla="*/ 418102 w 9348716"/>
              <a:gd name="connsiteY3" fmla="*/ 5627153 h 5627153"/>
              <a:gd name="connsiteX4" fmla="*/ 0 w 9348716"/>
              <a:gd name="connsiteY4" fmla="*/ 5209051 h 5627153"/>
              <a:gd name="connsiteX5" fmla="*/ 0 w 9348716"/>
              <a:gd name="connsiteY5" fmla="*/ 449675 h 5627153"/>
              <a:gd name="connsiteX6" fmla="*/ 418102 w 9348716"/>
              <a:gd name="connsiteY6" fmla="*/ 31573 h 5627153"/>
              <a:gd name="connsiteX7" fmla="*/ 7697399 w 9348716"/>
              <a:gd name="connsiteY7" fmla="*/ 0 h 5627153"/>
              <a:gd name="connsiteX8" fmla="*/ 9296464 w 9348716"/>
              <a:gd name="connsiteY8" fmla="*/ 1167464 h 56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8716" h="5627153">
                <a:moveTo>
                  <a:pt x="9296464" y="1167464"/>
                </a:moveTo>
                <a:cubicBezTo>
                  <a:pt x="9302270" y="2747482"/>
                  <a:pt x="9342910" y="3629033"/>
                  <a:pt x="9348716" y="5209051"/>
                </a:cubicBezTo>
                <a:cubicBezTo>
                  <a:pt x="9348716" y="5439962"/>
                  <a:pt x="9161525" y="5627153"/>
                  <a:pt x="8930614" y="5627153"/>
                </a:cubicBezTo>
                <a:lnTo>
                  <a:pt x="418102" y="5627153"/>
                </a:lnTo>
                <a:cubicBezTo>
                  <a:pt x="187191" y="5627153"/>
                  <a:pt x="0" y="5439962"/>
                  <a:pt x="0" y="5209051"/>
                </a:cubicBezTo>
                <a:lnTo>
                  <a:pt x="0" y="449675"/>
                </a:lnTo>
                <a:cubicBezTo>
                  <a:pt x="0" y="218764"/>
                  <a:pt x="187191" y="31573"/>
                  <a:pt x="418102" y="31573"/>
                </a:cubicBezTo>
                <a:lnTo>
                  <a:pt x="7697399" y="0"/>
                </a:lnTo>
                <a:cubicBezTo>
                  <a:pt x="7705502" y="767363"/>
                  <a:pt x="8322091" y="1177189"/>
                  <a:pt x="9296464" y="1167464"/>
                </a:cubicBezTo>
                <a:close/>
              </a:path>
            </a:pathLst>
          </a:custGeom>
          <a:solidFill>
            <a:srgbClr val="008479">
              <a:alpha val="16000"/>
            </a:srgbClr>
          </a:solidFill>
          <a:ln w="31750">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6A86F31-33B7-06D0-1838-AAFDC72124E6}"/>
              </a:ext>
            </a:extLst>
          </p:cNvPr>
          <p:cNvSpPr/>
          <p:nvPr/>
        </p:nvSpPr>
        <p:spPr>
          <a:xfrm>
            <a:off x="4479543" y="1104965"/>
            <a:ext cx="2792208" cy="362488"/>
          </a:xfrm>
          <a:prstGeom prst="roundRect">
            <a:avLst>
              <a:gd name="adj" fmla="val 50000"/>
            </a:avLst>
          </a:prstGeom>
          <a:solidFill>
            <a:srgbClr val="008479"/>
          </a:solidFill>
          <a:ln>
            <a:solidFill>
              <a:srgbClr val="008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1800" b="1" dirty="0">
                <a:effectLst/>
                <a:latin typeface="Calibri" panose="020F0502020204030204" pitchFamily="34" charset="0"/>
                <a:ea typeface="Calibri" panose="020F0502020204030204" pitchFamily="34" charset="0"/>
                <a:cs typeface="B Nazanin" panose="00000400000000000000" pitchFamily="2" charset="-78"/>
              </a:rPr>
              <a:t>آرشیو مستندات و منابع</a:t>
            </a:r>
            <a:endParaRPr lang="en-US" b="1" dirty="0">
              <a:effectLst>
                <a:outerShdw blurRad="38100" dist="38100" dir="2700000" algn="tl">
                  <a:srgbClr val="000000">
                    <a:alpha val="43137"/>
                  </a:srgbClr>
                </a:outerShdw>
              </a:effectLst>
              <a:latin typeface="Times New Roman" panose="02020603050405020304" pitchFamily="18" charset="0"/>
              <a:cs typeface="B Nazanin" panose="00000400000000000000" pitchFamily="2" charset="-78"/>
            </a:endParaRPr>
          </a:p>
        </p:txBody>
      </p:sp>
      <p:sp>
        <p:nvSpPr>
          <p:cNvPr id="2" name="Oval 1">
            <a:extLst>
              <a:ext uri="{FF2B5EF4-FFF2-40B4-BE49-F238E27FC236}">
                <a16:creationId xmlns:a16="http://schemas.microsoft.com/office/drawing/2014/main" id="{8B008F14-13C4-9FAC-00CD-B33429095ED7}"/>
              </a:ext>
            </a:extLst>
          </p:cNvPr>
          <p:cNvSpPr/>
          <p:nvPr/>
        </p:nvSpPr>
        <p:spPr>
          <a:xfrm>
            <a:off x="7021076" y="1217970"/>
            <a:ext cx="136478" cy="13647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92D5E24-5013-077F-284B-B481FB218065}"/>
              </a:ext>
            </a:extLst>
          </p:cNvPr>
          <p:cNvSpPr/>
          <p:nvPr/>
        </p:nvSpPr>
        <p:spPr>
          <a:xfrm>
            <a:off x="7535559" y="165973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883668C-6227-6858-D9DD-1027B780D731}"/>
              </a:ext>
            </a:extLst>
          </p:cNvPr>
          <p:cNvSpPr/>
          <p:nvPr/>
        </p:nvSpPr>
        <p:spPr>
          <a:xfrm>
            <a:off x="7708431" y="1913794"/>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C32EF58-0621-810A-487F-D9994B1295E6}"/>
              </a:ext>
            </a:extLst>
          </p:cNvPr>
          <p:cNvSpPr/>
          <p:nvPr/>
        </p:nvSpPr>
        <p:spPr>
          <a:xfrm>
            <a:off x="7988210" y="21396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A03CC7A-8D0F-6B9C-45D9-C85F9A16D35A}"/>
              </a:ext>
            </a:extLst>
          </p:cNvPr>
          <p:cNvSpPr/>
          <p:nvPr/>
        </p:nvSpPr>
        <p:spPr>
          <a:xfrm>
            <a:off x="8302110" y="2257493"/>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2FEBB0-2190-8051-CCD2-E84D381A5A14}"/>
              </a:ext>
            </a:extLst>
          </p:cNvPr>
          <p:cNvSpPr/>
          <p:nvPr/>
        </p:nvSpPr>
        <p:spPr>
          <a:xfrm>
            <a:off x="8643307" y="2339381"/>
            <a:ext cx="136478" cy="136478"/>
          </a:xfrm>
          <a:prstGeom prst="ellipse">
            <a:avLst/>
          </a:prstGeom>
          <a:solidFill>
            <a:srgbClr val="0084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82D55B-502A-A29F-35D4-2CB2FBAC8498}"/>
              </a:ext>
            </a:extLst>
          </p:cNvPr>
          <p:cNvSpPr txBox="1"/>
          <p:nvPr/>
        </p:nvSpPr>
        <p:spPr>
          <a:xfrm>
            <a:off x="428973" y="2910056"/>
            <a:ext cx="8462783" cy="2862322"/>
          </a:xfrm>
          <a:prstGeom prst="rect">
            <a:avLst/>
          </a:prstGeom>
          <a:noFill/>
        </p:spPr>
        <p:txBody>
          <a:bodyPr wrap="square">
            <a:spAutoFit/>
          </a:bodyPr>
          <a:lstStyle/>
          <a:p>
            <a:pPr algn="just" rtl="1">
              <a:defRPr/>
            </a:pPr>
            <a:r>
              <a:rPr lang="fa-IR" s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00" pitchFamily="2" charset="-78"/>
              </a:rPr>
              <a:t>……</a:t>
            </a:r>
          </a:p>
          <a:p>
            <a:pPr algn="just" rtl="1">
              <a:defRPr/>
            </a:pPr>
            <a:endParaRPr lang="en-US" b="1" dirty="0">
              <a:solidFill>
                <a:srgbClr val="C00000"/>
              </a:solidFill>
              <a:cs typeface="B Nazanin" panose="00000400000000000000" pitchFamily="2" charset="-78"/>
            </a:endParaRPr>
          </a:p>
          <a:p>
            <a:pPr algn="just" rtl="1">
              <a:defRPr/>
            </a:pPr>
            <a:r>
              <a:rPr lang="fa-IR" sz="1800" b="1" dirty="0">
                <a:solidFill>
                  <a:srgbClr val="C00000"/>
                </a:solidFill>
                <a:cs typeface="B Nazanin" panose="00000400000000000000" pitchFamily="2" charset="-78"/>
              </a:rPr>
              <a:t>راهنما:</a:t>
            </a:r>
            <a:endParaRPr lang="en-US" sz="1800" b="1" dirty="0">
              <a:solidFill>
                <a:srgbClr val="C00000"/>
              </a:solidFill>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فونت : </a:t>
            </a:r>
            <a:r>
              <a:rPr lang="en-US" sz="1800" b="1" dirty="0">
                <a:cs typeface="B Nazanin" panose="00000400000000000000" pitchFamily="2" charset="-78"/>
              </a:rPr>
              <a:t>B Nazanin</a:t>
            </a:r>
            <a:endParaRPr lang="fa-IR" sz="1800" b="1" dirty="0">
              <a:cs typeface="B Nazanin" panose="00000400000000000000" pitchFamily="2" charset="-78"/>
            </a:endParaRPr>
          </a:p>
          <a:p>
            <a:pPr marL="685800" indent="-685800" algn="justLow" rtl="1">
              <a:buFont typeface="Arial" panose="020B0604020202020204" pitchFamily="34" charset="0"/>
              <a:buChar char="•"/>
              <a:defRPr/>
            </a:pPr>
            <a:r>
              <a:rPr lang="fa-IR" b="1" dirty="0">
                <a:cs typeface="B Nazanin" panose="00000400000000000000" pitchFamily="2" charset="-78"/>
              </a:rPr>
              <a:t>حداکثر سایز: </a:t>
            </a:r>
            <a:r>
              <a:rPr lang="fa-IR" sz="1800" b="1" dirty="0">
                <a:cs typeface="B Nazanin" panose="00000400000000000000" pitchFamily="2" charset="-78"/>
              </a:rPr>
              <a:t>26</a:t>
            </a:r>
            <a:endParaRPr lang="en-US" sz="1800" b="1" dirty="0">
              <a:cs typeface="B Nazanin" panose="00000400000000000000" pitchFamily="2" charset="-78"/>
            </a:endParaRPr>
          </a:p>
          <a:p>
            <a:pPr marL="685800" indent="-685800" algn="justLow" rtl="1">
              <a:buFont typeface="Arial" panose="020B0604020202020204" pitchFamily="34" charset="0"/>
              <a:buChar char="•"/>
              <a:defRPr/>
            </a:pPr>
            <a:r>
              <a:rPr lang="fa-IR" sz="1800" b="1" dirty="0">
                <a:cs typeface="B Nazanin" panose="00000400000000000000" pitchFamily="2" charset="-78"/>
              </a:rPr>
              <a:t>بهترین سایز: </a:t>
            </a:r>
            <a:r>
              <a:rPr lang="fa-IR" b="1" dirty="0">
                <a:cs typeface="B Nazanin" panose="00000400000000000000" pitchFamily="2" charset="-78"/>
              </a:rPr>
              <a:t>18</a:t>
            </a:r>
          </a:p>
          <a:p>
            <a:pPr algn="justLow" rtl="1">
              <a:defRPr/>
            </a:pPr>
            <a:endParaRPr lang="en-US" sz="1800" dirty="0">
              <a:cs typeface="B Nazanin" panose="00000400000000000000" pitchFamily="2" charset="-78"/>
            </a:endParaRPr>
          </a:p>
          <a:p>
            <a:pPr marL="685800" indent="-685800" algn="just" rtl="1">
              <a:buFont typeface="Arial" panose="020B0604020202020204" pitchFamily="34" charset="0"/>
              <a:buChar char="•"/>
              <a:defRPr/>
            </a:pPr>
            <a:r>
              <a:rPr lang="fa-IR" dirty="0">
                <a:solidFill>
                  <a:srgbClr val="00B050"/>
                </a:solidFill>
                <a:cs typeface="B Nazanin" panose="00000400000000000000" pitchFamily="2" charset="-78"/>
              </a:rPr>
              <a:t>ضمن تبریک بابت پذیرش ایده مقاله تان، فراموش نکنید که داوران، متن ثبت ایده نوآورانه شما را مطالعه کرده اند. پس اگر میخواهید ارائه حرفه ای تری داشته باشید؛ بجای تکرار متن، در کنار افکت گذاری، از تصاویر، گراف ها و رنگ ها استفاده کنید.</a:t>
            </a:r>
          </a:p>
        </p:txBody>
      </p:sp>
    </p:spTree>
    <p:extLst>
      <p:ext uri="{BB962C8B-B14F-4D97-AF65-F5344CB8AC3E}">
        <p14:creationId xmlns:p14="http://schemas.microsoft.com/office/powerpoint/2010/main" val="39640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168</TotalTime>
  <Words>562</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 Nazanin</vt:lpstr>
      <vt:lpstr>Calibri</vt:lpstr>
      <vt:lpstr>Calibri Light</vt:lpstr>
      <vt:lpstr>Kalameh</vt:lpstr>
      <vt:lpstr>Times New Roman</vt:lpstr>
      <vt:lpstr>Office Theme</vt:lpstr>
      <vt:lpstr>1_Office Theme</vt:lpstr>
      <vt:lpstr>PowerPoint Presentation</vt:lpstr>
      <vt:lpstr>نام صاحبان ایده راهنما: (میبایست زیر نام ارائه‌کننده ایده، خط‌کشیده شود.)  فونت : B Nazanin  ,بهترین سایز: 20 , Bold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Hamdi</dc:creator>
  <cp:lastModifiedBy>AliReza Jokar</cp:lastModifiedBy>
  <cp:revision>33</cp:revision>
  <dcterms:created xsi:type="dcterms:W3CDTF">2024-02-08T14:54:04Z</dcterms:created>
  <dcterms:modified xsi:type="dcterms:W3CDTF">2025-02-23T09:33:32Z</dcterms:modified>
</cp:coreProperties>
</file>