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6" r:id="rId4"/>
    <p:sldId id="257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Reza Jokar" initials="AJ" lastIdx="10" clrIdx="0">
    <p:extLst>
      <p:ext uri="{19B8F6BF-5375-455C-9EA6-DF929625EA0E}">
        <p15:presenceInfo xmlns:p15="http://schemas.microsoft.com/office/powerpoint/2012/main" userId="d8168d005c846d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79"/>
    <a:srgbClr val="00D6C2"/>
    <a:srgbClr val="B9FFF8"/>
    <a:srgbClr val="91F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5926-0E7F-E568-F358-B88A0C9C5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9A86F-0AA3-9CEC-1812-611002B21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B972E-FB68-9D61-98CD-E2A727EC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4DDFA-BCD2-6AFB-2CD7-C98E4F06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91D22-0977-9791-F616-46A2DF9D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110B-9276-462E-828A-6BE2ED59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8994E-8DE5-1C51-D600-B7C9584CE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01E4E-578C-678E-3A83-E5FC36EC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20653-9830-6231-C6F9-7999017F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C493-185D-763A-89E3-3BA8447B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DD87DA-6224-9641-DFEC-93E3670EE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EBBE2-652C-BFE3-38C6-E250B6DAD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0A39A-6E45-D123-707E-4179CB3C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89A7B-351B-6AFE-3D83-FBFCF10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435CF-04CC-8049-6E04-2496DC79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0DFBB-35E8-BDE3-E45C-7C2B0577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229A-6CDD-1FC5-7322-A71F6639D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538B0-B7B4-5E98-7FCE-6C6F6698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13886-3274-FEC2-BB73-7EA66861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A2989-349D-57A3-4D1C-FA16A73C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A7D99-F49C-673C-7D87-CAC07B6E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6759C-BBE2-5F53-D206-928FA841A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886A2-2779-329C-C061-44851C20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1C11C-68C8-85F4-BC09-5EDF4ED5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D6CD-380C-AA30-098F-B106221C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3F8AF-6753-0A42-203F-ACDA158F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06C3-DD7F-9429-930D-26984E7D2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214A7-B0DD-7784-05D5-A7C26BF0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B6467-6C2C-2A80-4C24-25B22685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D8A24-DCB1-1A50-FD47-EFD3F213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C66F6-E608-116F-3D48-760F0AA8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C41F-BAAE-72F6-454D-F15E6421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00715-CDC2-B98B-1028-A53674D1E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8350C-2E77-0280-B159-7DD650C31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0DF87-8FC7-C921-899B-E7F83F028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3F379-B690-B677-1A5C-C77F017D8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28DFB-98E6-0809-8263-5C367C53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0FE82-CE55-5780-D71E-84F4DBD8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6534E-3617-C723-C7C6-D6CE3B05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A822-54CF-34A3-B96D-8C64CCA8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B0F0A-172C-3111-681C-768138CB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9C1AA-07E2-122B-BACA-33477491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D1026-0B6E-2BA0-34D0-CAB42E7C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68BFF-2D90-DCDD-5804-D9937435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62E31-2B31-3488-43FE-95C4F579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0A725-02FD-79D5-46B1-CC9BA423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C9B6-6583-D063-8BCB-7E47D810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E6ABF-5960-4EBF-C918-F5969A47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FDB0B-3888-93B6-E49C-33888F1CE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31B13-54BE-FA90-3D58-01AB904B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F1D98-D73D-AAC3-BA4F-53E6D5F8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47B21-33AA-0A45-9BAB-C3CF631E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094C-B06C-6CED-C17B-1B51A9BCE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4C299-CA26-5269-698F-D68E55B56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3A0B4-12D2-4ABE-D56B-A1F760F65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60329-4FB5-5460-730C-30317187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E27F9-B0E4-56F6-FAAA-DE21433F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FF6F6-6E25-7E21-2C39-0B3035DB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FD8C2-2380-FB65-77E4-71817787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FA0EC-3E22-F581-5266-2E64D30A5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28145-E95C-9BCF-A2EA-AD044F2F3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ACBB9-232E-D8C1-25CD-1E7171977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40FA8-7D89-9FA3-1A66-FFE65F2A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D815-D16F-4312-90DB-C2CC7641E48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A03CF-E2B0-C39E-8F2D-2B3C379D3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89" y="0"/>
            <a:ext cx="9241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1E613A-BCDE-E9AE-1D57-B7D0C20AC827}"/>
              </a:ext>
            </a:extLst>
          </p:cNvPr>
          <p:cNvSpPr/>
          <p:nvPr/>
        </p:nvSpPr>
        <p:spPr>
          <a:xfrm>
            <a:off x="386455" y="1201905"/>
            <a:ext cx="8738884" cy="5468628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B9DDC9-3E17-138A-5FC2-F96CFA3A0C11}"/>
              </a:ext>
            </a:extLst>
          </p:cNvPr>
          <p:cNvSpPr/>
          <p:nvPr/>
        </p:nvSpPr>
        <p:spPr>
          <a:xfrm>
            <a:off x="3204424" y="1019957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350EFA-F982-FA0D-0069-ACBDD3FB6771}"/>
              </a:ext>
            </a:extLst>
          </p:cNvPr>
          <p:cNvSpPr/>
          <p:nvPr/>
        </p:nvSpPr>
        <p:spPr>
          <a:xfrm>
            <a:off x="7149743" y="1159587"/>
            <a:ext cx="136478" cy="136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9670AE-37FE-9CE0-7EC9-BEAD8C8A3FB0}"/>
              </a:ext>
            </a:extLst>
          </p:cNvPr>
          <p:cNvSpPr/>
          <p:nvPr/>
        </p:nvSpPr>
        <p:spPr>
          <a:xfrm>
            <a:off x="7612792" y="1600815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92A685-714E-A4B0-5CA7-C9F43D383F81}"/>
              </a:ext>
            </a:extLst>
          </p:cNvPr>
          <p:cNvSpPr/>
          <p:nvPr/>
        </p:nvSpPr>
        <p:spPr>
          <a:xfrm>
            <a:off x="7804326" y="188287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D25865-39F9-93A9-F939-90CCDF30119E}"/>
              </a:ext>
            </a:extLst>
          </p:cNvPr>
          <p:cNvSpPr/>
          <p:nvPr/>
        </p:nvSpPr>
        <p:spPr>
          <a:xfrm>
            <a:off x="8084105" y="2080765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581C17-5B97-492C-0271-716F03C1044A}"/>
              </a:ext>
            </a:extLst>
          </p:cNvPr>
          <p:cNvSpPr/>
          <p:nvPr/>
        </p:nvSpPr>
        <p:spPr>
          <a:xfrm>
            <a:off x="8398005" y="221723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9E840E-0CBD-4E53-72E4-A678B4B3BC81}"/>
              </a:ext>
            </a:extLst>
          </p:cNvPr>
          <p:cNvSpPr/>
          <p:nvPr/>
        </p:nvSpPr>
        <p:spPr>
          <a:xfrm>
            <a:off x="8739202" y="2280465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BFC3EC-77CB-3FE2-696B-94D3C2B11811}"/>
              </a:ext>
            </a:extLst>
          </p:cNvPr>
          <p:cNvSpPr/>
          <p:nvPr/>
        </p:nvSpPr>
        <p:spPr>
          <a:xfrm>
            <a:off x="3261487" y="1053741"/>
            <a:ext cx="1520722" cy="34817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code: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107764-5D7A-E5F5-4314-7EABB4F91A1B}"/>
              </a:ext>
            </a:extLst>
          </p:cNvPr>
          <p:cNvSpPr txBox="1"/>
          <p:nvPr/>
        </p:nvSpPr>
        <p:spPr>
          <a:xfrm>
            <a:off x="4973300" y="1036788"/>
            <a:ext cx="2219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ascmst2-********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050889-32BE-DA3F-BF59-674B341FEEE5}"/>
              </a:ext>
            </a:extLst>
          </p:cNvPr>
          <p:cNvSpPr txBox="1"/>
          <p:nvPr/>
        </p:nvSpPr>
        <p:spPr>
          <a:xfrm>
            <a:off x="628759" y="1882871"/>
            <a:ext cx="68644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pc="300" dirty="0">
                <a:solidFill>
                  <a:srgbClr val="008479"/>
                </a:solidFill>
                <a:latin typeface="Kalameh SemiBold" pitchFamily="2" charset="-78"/>
                <a:cs typeface="Kalameh SemiBold" pitchFamily="2" charset="-78"/>
              </a:rPr>
              <a:t>TITLE</a:t>
            </a:r>
            <a:endParaRPr lang="fa-IR" sz="5400" b="1" spc="300" dirty="0">
              <a:solidFill>
                <a:srgbClr val="008479"/>
              </a:solidFill>
              <a:latin typeface="Kalameh SemiBold" pitchFamily="2" charset="-78"/>
              <a:cs typeface="Kalameh SemiBold" pitchFamily="2" charset="-78"/>
            </a:endParaRPr>
          </a:p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(</a:t>
            </a:r>
            <a:r>
              <a:rPr lang="en-US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Kalameh</a:t>
            </a:r>
            <a:r>
              <a:rPr lang="en-US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SemiBold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Maximum size: 54, Minimum size: 30)</a:t>
            </a:r>
            <a:endParaRPr lang="fa-IR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690CA8B-AD05-235B-0CE6-CDCB6371E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826" y="3360915"/>
            <a:ext cx="8064286" cy="1461501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008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 Name</a:t>
            </a:r>
            <a:r>
              <a:rPr lang="fa-IR" sz="2200" dirty="0">
                <a:solidFill>
                  <a:srgbClr val="008479"/>
                </a:solidFill>
                <a:latin typeface="Kalameh" pitchFamily="2" charset="-78"/>
                <a:cs typeface="Kalameh" pitchFamily="2" charset="-78"/>
              </a:rPr>
              <a:t/>
            </a:r>
            <a:br>
              <a:rPr lang="fa-IR" sz="2200" dirty="0">
                <a:solidFill>
                  <a:srgbClr val="008479"/>
                </a:solidFill>
                <a:latin typeface="Kalameh" pitchFamily="2" charset="-78"/>
                <a:cs typeface="Kalameh" pitchFamily="2" charset="-78"/>
              </a:rPr>
            </a:b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(The name of the author presenting the article should be underlined and the responsible author should be marked with an asterisk (*).)</a:t>
            </a:r>
            <a:r>
              <a:rPr lang="fa-IR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a-IR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a-IR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a-IR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Roman,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Bold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C7ED5-E3EE-727C-0392-9F0A67080ECF}"/>
              </a:ext>
            </a:extLst>
          </p:cNvPr>
          <p:cNvSpPr txBox="1"/>
          <p:nvPr/>
        </p:nvSpPr>
        <p:spPr>
          <a:xfrm>
            <a:off x="1052599" y="4822784"/>
            <a:ext cx="6096000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8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  <a:endParaRPr lang="fa-IR" sz="1800" i="1" dirty="0">
              <a:solidFill>
                <a:srgbClr val="008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a-IR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Academic rank or responsibility in the company, department and faculty name, university or company name, city, and country.</a:t>
            </a:r>
            <a:r>
              <a:rPr lang="fa-IR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</a:p>
          <a:p>
            <a:endParaRPr lang="fa-IR" sz="1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Roman, 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Italic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18</a:t>
            </a:r>
            <a:endParaRPr lang="fa-IR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5065886-2DC7-9618-55BE-8D721A23097E}"/>
              </a:ext>
            </a:extLst>
          </p:cNvPr>
          <p:cNvSpPr/>
          <p:nvPr/>
        </p:nvSpPr>
        <p:spPr>
          <a:xfrm>
            <a:off x="7535559" y="165973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CAA789-4642-C438-191B-A00D79AA6633}"/>
              </a:ext>
            </a:extLst>
          </p:cNvPr>
          <p:cNvSpPr/>
          <p:nvPr/>
        </p:nvSpPr>
        <p:spPr>
          <a:xfrm>
            <a:off x="7708431" y="191379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46264E-7CEC-211C-F9D0-BDD3A82B737F}"/>
              </a:ext>
            </a:extLst>
          </p:cNvPr>
          <p:cNvSpPr/>
          <p:nvPr/>
        </p:nvSpPr>
        <p:spPr>
          <a:xfrm>
            <a:off x="7988210" y="213968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A0D4CC-B64A-28D1-CC4D-80DAD2702407}"/>
              </a:ext>
            </a:extLst>
          </p:cNvPr>
          <p:cNvSpPr/>
          <p:nvPr/>
        </p:nvSpPr>
        <p:spPr>
          <a:xfrm>
            <a:off x="8302110" y="2257493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34AB4E-28A4-B58E-1970-E95CF464AD8D}"/>
              </a:ext>
            </a:extLst>
          </p:cNvPr>
          <p:cNvSpPr/>
          <p:nvPr/>
        </p:nvSpPr>
        <p:spPr>
          <a:xfrm>
            <a:off x="8643307" y="233938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6807BD46-1855-C13A-7981-E55CD755E10F}"/>
              </a:ext>
            </a:extLst>
          </p:cNvPr>
          <p:cNvSpPr/>
          <p:nvPr/>
        </p:nvSpPr>
        <p:spPr>
          <a:xfrm>
            <a:off x="354563" y="1269384"/>
            <a:ext cx="8705379" cy="5468628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1E682E-3F43-2E93-84E7-9E61FD1F8D81}"/>
              </a:ext>
            </a:extLst>
          </p:cNvPr>
          <p:cNvSpPr txBox="1"/>
          <p:nvPr/>
        </p:nvSpPr>
        <p:spPr>
          <a:xfrm>
            <a:off x="539152" y="2293743"/>
            <a:ext cx="810415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</a:t>
            </a:r>
          </a:p>
          <a:p>
            <a:pPr algn="just">
              <a:defRPr/>
            </a:pP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Also, here are the details about the font and size: 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size: 26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18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6B9DDC9-3E17-138A-5FC2-F96CFA3A0C11}"/>
              </a:ext>
            </a:extLst>
          </p:cNvPr>
          <p:cNvSpPr/>
          <p:nvPr/>
        </p:nvSpPr>
        <p:spPr>
          <a:xfrm>
            <a:off x="5523722" y="1061513"/>
            <a:ext cx="1794681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350EFA-F982-FA0D-0069-ACBDD3FB6771}"/>
              </a:ext>
            </a:extLst>
          </p:cNvPr>
          <p:cNvSpPr/>
          <p:nvPr/>
        </p:nvSpPr>
        <p:spPr>
          <a:xfrm>
            <a:off x="7086391" y="1194771"/>
            <a:ext cx="136478" cy="136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0085C-B731-9864-F1E6-B3D643438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7A8D559-EC08-C9EF-B96F-A9312D97D97B}"/>
              </a:ext>
            </a:extLst>
          </p:cNvPr>
          <p:cNvSpPr/>
          <p:nvPr/>
        </p:nvSpPr>
        <p:spPr>
          <a:xfrm>
            <a:off x="7535559" y="165973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25D668-1253-0C06-2CFB-C3D022A07DAC}"/>
              </a:ext>
            </a:extLst>
          </p:cNvPr>
          <p:cNvSpPr/>
          <p:nvPr/>
        </p:nvSpPr>
        <p:spPr>
          <a:xfrm>
            <a:off x="7708431" y="191379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46FBCD-0B54-0922-5CAD-4F995EEAD058}"/>
              </a:ext>
            </a:extLst>
          </p:cNvPr>
          <p:cNvSpPr/>
          <p:nvPr/>
        </p:nvSpPr>
        <p:spPr>
          <a:xfrm>
            <a:off x="7988210" y="213968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CA1CE0-D5E8-CE11-0E08-103886C67983}"/>
              </a:ext>
            </a:extLst>
          </p:cNvPr>
          <p:cNvSpPr/>
          <p:nvPr/>
        </p:nvSpPr>
        <p:spPr>
          <a:xfrm>
            <a:off x="8302110" y="2257493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6FA4D7-7801-2C0D-ED3B-4B746C5D9727}"/>
              </a:ext>
            </a:extLst>
          </p:cNvPr>
          <p:cNvSpPr/>
          <p:nvPr/>
        </p:nvSpPr>
        <p:spPr>
          <a:xfrm>
            <a:off x="8643307" y="233938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DF2A3849-AB96-688D-E882-89F20D7872AE}"/>
              </a:ext>
            </a:extLst>
          </p:cNvPr>
          <p:cNvSpPr/>
          <p:nvPr/>
        </p:nvSpPr>
        <p:spPr>
          <a:xfrm>
            <a:off x="354563" y="1269384"/>
            <a:ext cx="8705379" cy="5468628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CCD1CF-EC07-574D-A8E7-AC83288DCAAB}"/>
              </a:ext>
            </a:extLst>
          </p:cNvPr>
          <p:cNvSpPr txBox="1"/>
          <p:nvPr/>
        </p:nvSpPr>
        <p:spPr>
          <a:xfrm>
            <a:off x="539152" y="2293743"/>
            <a:ext cx="810415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</a:t>
            </a:r>
          </a:p>
          <a:p>
            <a:pPr algn="just">
              <a:defRPr/>
            </a:pP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Also, here are the details about the font and size: 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size: 26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18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19061D-1667-BADC-6467-72CF33E2F1E5}"/>
              </a:ext>
            </a:extLst>
          </p:cNvPr>
          <p:cNvSpPr/>
          <p:nvPr/>
        </p:nvSpPr>
        <p:spPr>
          <a:xfrm>
            <a:off x="5523722" y="1061513"/>
            <a:ext cx="1794681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35625A-3B23-99E4-F5D0-364AF999BFD1}"/>
              </a:ext>
            </a:extLst>
          </p:cNvPr>
          <p:cNvSpPr/>
          <p:nvPr/>
        </p:nvSpPr>
        <p:spPr>
          <a:xfrm>
            <a:off x="7086391" y="1194771"/>
            <a:ext cx="136478" cy="136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43C7F-513F-1861-7EFB-22128C608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92B060-7AD5-F98F-B2E4-0C974182F3DF}"/>
              </a:ext>
            </a:extLst>
          </p:cNvPr>
          <p:cNvSpPr/>
          <p:nvPr/>
        </p:nvSpPr>
        <p:spPr>
          <a:xfrm>
            <a:off x="7535559" y="165973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0B2399-FD73-CA9E-C5E3-A6B7950D5F81}"/>
              </a:ext>
            </a:extLst>
          </p:cNvPr>
          <p:cNvSpPr/>
          <p:nvPr/>
        </p:nvSpPr>
        <p:spPr>
          <a:xfrm>
            <a:off x="7708431" y="191379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04188F-21E7-3BB8-3C7A-9E2E1932C444}"/>
              </a:ext>
            </a:extLst>
          </p:cNvPr>
          <p:cNvSpPr/>
          <p:nvPr/>
        </p:nvSpPr>
        <p:spPr>
          <a:xfrm>
            <a:off x="7988210" y="213968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557A5C-2CC0-E638-CDC9-59B17DD57A5D}"/>
              </a:ext>
            </a:extLst>
          </p:cNvPr>
          <p:cNvSpPr/>
          <p:nvPr/>
        </p:nvSpPr>
        <p:spPr>
          <a:xfrm>
            <a:off x="8302110" y="2257493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6C4BA1-338B-E697-6770-EB226A0F6BA0}"/>
              </a:ext>
            </a:extLst>
          </p:cNvPr>
          <p:cNvSpPr/>
          <p:nvPr/>
        </p:nvSpPr>
        <p:spPr>
          <a:xfrm>
            <a:off x="8643307" y="233938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88368A5E-FB05-0710-85F6-504D24E26F97}"/>
              </a:ext>
            </a:extLst>
          </p:cNvPr>
          <p:cNvSpPr/>
          <p:nvPr/>
        </p:nvSpPr>
        <p:spPr>
          <a:xfrm>
            <a:off x="354563" y="1269384"/>
            <a:ext cx="8705379" cy="5468628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02F6C6-B898-6AC2-554C-DD06AC90C62F}"/>
              </a:ext>
            </a:extLst>
          </p:cNvPr>
          <p:cNvSpPr txBox="1"/>
          <p:nvPr/>
        </p:nvSpPr>
        <p:spPr>
          <a:xfrm>
            <a:off x="539152" y="2293743"/>
            <a:ext cx="810415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</a:t>
            </a:r>
          </a:p>
          <a:p>
            <a:pPr algn="just">
              <a:defRPr/>
            </a:pP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Also, here are the details about the font and size: 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size: 26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18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638D94B-C690-F1E7-1CBB-84B7E3FEF097}"/>
              </a:ext>
            </a:extLst>
          </p:cNvPr>
          <p:cNvSpPr/>
          <p:nvPr/>
        </p:nvSpPr>
        <p:spPr>
          <a:xfrm>
            <a:off x="5523722" y="1061513"/>
            <a:ext cx="1794681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247233-F304-FC0B-D25D-E051F12D77E5}"/>
              </a:ext>
            </a:extLst>
          </p:cNvPr>
          <p:cNvSpPr/>
          <p:nvPr/>
        </p:nvSpPr>
        <p:spPr>
          <a:xfrm>
            <a:off x="7086391" y="1194771"/>
            <a:ext cx="136478" cy="136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F5E27-D6FC-7968-FCB5-4FA942D2F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BFC811F-8061-21D0-E1AC-98EDBD64D17A}"/>
              </a:ext>
            </a:extLst>
          </p:cNvPr>
          <p:cNvSpPr/>
          <p:nvPr/>
        </p:nvSpPr>
        <p:spPr>
          <a:xfrm>
            <a:off x="7535559" y="165973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F5FF01-D6CE-654E-B9E9-85EF395E64C6}"/>
              </a:ext>
            </a:extLst>
          </p:cNvPr>
          <p:cNvSpPr/>
          <p:nvPr/>
        </p:nvSpPr>
        <p:spPr>
          <a:xfrm>
            <a:off x="7708431" y="191379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87341B-420C-244F-9EA2-3098707EF7A3}"/>
              </a:ext>
            </a:extLst>
          </p:cNvPr>
          <p:cNvSpPr/>
          <p:nvPr/>
        </p:nvSpPr>
        <p:spPr>
          <a:xfrm>
            <a:off x="7988210" y="213968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8C2EE6-E88C-9584-87C4-164685638F67}"/>
              </a:ext>
            </a:extLst>
          </p:cNvPr>
          <p:cNvSpPr/>
          <p:nvPr/>
        </p:nvSpPr>
        <p:spPr>
          <a:xfrm>
            <a:off x="8302110" y="2257493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30127C-5D68-F78A-5F48-9DD40EDD9982}"/>
              </a:ext>
            </a:extLst>
          </p:cNvPr>
          <p:cNvSpPr/>
          <p:nvPr/>
        </p:nvSpPr>
        <p:spPr>
          <a:xfrm>
            <a:off x="8643307" y="233938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68678A34-5E33-ADC7-2658-771406024BF4}"/>
              </a:ext>
            </a:extLst>
          </p:cNvPr>
          <p:cNvSpPr/>
          <p:nvPr/>
        </p:nvSpPr>
        <p:spPr>
          <a:xfrm>
            <a:off x="354563" y="1269384"/>
            <a:ext cx="8705379" cy="5468628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C4FC34-49E3-8650-CA86-4FE1DA272FF3}"/>
              </a:ext>
            </a:extLst>
          </p:cNvPr>
          <p:cNvSpPr txBox="1"/>
          <p:nvPr/>
        </p:nvSpPr>
        <p:spPr>
          <a:xfrm>
            <a:off x="539152" y="2293743"/>
            <a:ext cx="810415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</a:t>
            </a:r>
          </a:p>
          <a:p>
            <a:pPr algn="just">
              <a:defRPr/>
            </a:pP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Also, here are the details about the font and size: 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size: 26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18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14FC71A-F8C3-0DF8-38B9-CFC88D769AEB}"/>
              </a:ext>
            </a:extLst>
          </p:cNvPr>
          <p:cNvSpPr/>
          <p:nvPr/>
        </p:nvSpPr>
        <p:spPr>
          <a:xfrm>
            <a:off x="5523722" y="1061513"/>
            <a:ext cx="1794681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AE5267-BEE3-12FC-A174-F36C98EE2FBD}"/>
              </a:ext>
            </a:extLst>
          </p:cNvPr>
          <p:cNvSpPr/>
          <p:nvPr/>
        </p:nvSpPr>
        <p:spPr>
          <a:xfrm>
            <a:off x="7086391" y="1194771"/>
            <a:ext cx="136478" cy="136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4BA9B-9F07-2DAF-C142-5CAEE8CE6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982064C-637A-8B5D-2C1A-C4DBFB498120}"/>
              </a:ext>
            </a:extLst>
          </p:cNvPr>
          <p:cNvSpPr/>
          <p:nvPr/>
        </p:nvSpPr>
        <p:spPr>
          <a:xfrm>
            <a:off x="7535559" y="165973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80BC4E-1689-8AA4-E1AE-87F44857A356}"/>
              </a:ext>
            </a:extLst>
          </p:cNvPr>
          <p:cNvSpPr/>
          <p:nvPr/>
        </p:nvSpPr>
        <p:spPr>
          <a:xfrm>
            <a:off x="7708431" y="1913794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6D5AA8-7381-A0CD-A995-6A5E32719733}"/>
              </a:ext>
            </a:extLst>
          </p:cNvPr>
          <p:cNvSpPr/>
          <p:nvPr/>
        </p:nvSpPr>
        <p:spPr>
          <a:xfrm>
            <a:off x="7988210" y="213968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DAE25B-E436-4FB0-337B-CABE85B2C863}"/>
              </a:ext>
            </a:extLst>
          </p:cNvPr>
          <p:cNvSpPr/>
          <p:nvPr/>
        </p:nvSpPr>
        <p:spPr>
          <a:xfrm>
            <a:off x="8302110" y="2257493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EEE5A9-C1F6-B74C-4FD5-09BC986A5FE9}"/>
              </a:ext>
            </a:extLst>
          </p:cNvPr>
          <p:cNvSpPr/>
          <p:nvPr/>
        </p:nvSpPr>
        <p:spPr>
          <a:xfrm>
            <a:off x="8643307" y="233938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642BDBF3-0417-088B-5BEC-2F05684194B9}"/>
              </a:ext>
            </a:extLst>
          </p:cNvPr>
          <p:cNvSpPr/>
          <p:nvPr/>
        </p:nvSpPr>
        <p:spPr>
          <a:xfrm>
            <a:off x="354563" y="1269384"/>
            <a:ext cx="8705379" cy="5468628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4477CB-B117-19F7-9585-039B25C45C85}"/>
              </a:ext>
            </a:extLst>
          </p:cNvPr>
          <p:cNvSpPr txBox="1"/>
          <p:nvPr/>
        </p:nvSpPr>
        <p:spPr>
          <a:xfrm>
            <a:off x="539152" y="2293743"/>
            <a:ext cx="810415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</a:t>
            </a:r>
          </a:p>
          <a:p>
            <a:pPr algn="just">
              <a:defRPr/>
            </a:pP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Also, here are the details about the font and size: 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size: 26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18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6CBC513-C36A-8A53-993B-6A8049F843BE}"/>
              </a:ext>
            </a:extLst>
          </p:cNvPr>
          <p:cNvSpPr/>
          <p:nvPr/>
        </p:nvSpPr>
        <p:spPr>
          <a:xfrm>
            <a:off x="5523722" y="1061513"/>
            <a:ext cx="1794681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6D9D59-AEDB-23E7-0991-782F74B72FD9}"/>
              </a:ext>
            </a:extLst>
          </p:cNvPr>
          <p:cNvSpPr/>
          <p:nvPr/>
        </p:nvSpPr>
        <p:spPr>
          <a:xfrm>
            <a:off x="7086391" y="1194771"/>
            <a:ext cx="136478" cy="136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491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 Nazanin</vt:lpstr>
      <vt:lpstr>Calibri</vt:lpstr>
      <vt:lpstr>Calibri Light</vt:lpstr>
      <vt:lpstr>Kalameh</vt:lpstr>
      <vt:lpstr>Kalameh SemiBold</vt:lpstr>
      <vt:lpstr>Times New Roman</vt:lpstr>
      <vt:lpstr>Office Theme</vt:lpstr>
      <vt:lpstr>1_Office Theme</vt:lpstr>
      <vt:lpstr>PowerPoint Presentation</vt:lpstr>
      <vt:lpstr>Author Name Note: (The name of the author presenting the article should be underlined and the responsible author should be marked with an asterisk (*).)  Font: Times New Roman, Bold. Best size: 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Hamdi</dc:creator>
  <cp:lastModifiedBy>sky</cp:lastModifiedBy>
  <cp:revision>21</cp:revision>
  <dcterms:created xsi:type="dcterms:W3CDTF">2024-02-08T14:54:04Z</dcterms:created>
  <dcterms:modified xsi:type="dcterms:W3CDTF">2025-02-16T09:56:29Z</dcterms:modified>
</cp:coreProperties>
</file>