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1" d="100"/>
          <a:sy n="21" d="100"/>
        </p:scale>
        <p:origin x="564" y="48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2/16/2025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044614" y="4442506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2123" y="8434094"/>
            <a:ext cx="21501602" cy="4411623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+mj-cs"/>
              </a:rPr>
              <a:t>Introduction :</a:t>
            </a:r>
            <a:endParaRPr lang="fa-IR" sz="6000" b="1" dirty="0">
              <a:cs typeface="+mj-cs"/>
            </a:endParaRPr>
          </a:p>
          <a:p>
            <a:pPr algn="justLow">
              <a:defRPr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endParaRPr lang="fa-I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5662843" y="6400296"/>
            <a:ext cx="7121451" cy="1438573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5400" dirty="0">
                <a:solidFill>
                  <a:schemeClr val="tx1"/>
                </a:solidFill>
                <a:cs typeface="B Nazanin" panose="00000400000000000000" pitchFamily="2" charset="-78"/>
              </a:rPr>
              <a:t>Code: </a:t>
            </a:r>
            <a:endParaRPr lang="fa-IR" sz="8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340236" y="16077206"/>
            <a:ext cx="20261179" cy="5178862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+mj-cs"/>
              </a:rPr>
              <a:t>Discussion &amp; Conclusion</a:t>
            </a:r>
            <a:r>
              <a:rPr lang="en-US" sz="6000" b="1" dirty="0">
                <a:cs typeface="+mj-cs"/>
              </a:rPr>
              <a:t>:</a:t>
            </a:r>
            <a:endParaRPr lang="fa-IR" sz="6000" b="1" dirty="0">
              <a:cs typeface="+mj-cs"/>
            </a:endParaRPr>
          </a:p>
          <a:p>
            <a:pPr algn="just">
              <a:defRPr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endParaRPr lang="fa-I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2340236" y="8304707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+mj-cs"/>
              </a:rPr>
              <a:t>Result:</a:t>
            </a:r>
            <a:endParaRPr lang="fa-IR" sz="6000" b="1" dirty="0">
              <a:cs typeface="+mj-cs"/>
            </a:endParaRPr>
          </a:p>
          <a:p>
            <a:pPr algn="justLow">
              <a:defRPr/>
            </a:pPr>
            <a:r>
              <a:rPr lang="en-US" sz="4800" dirty="0">
                <a:cs typeface="+mj-cs"/>
              </a:rPr>
              <a:t>Text </a:t>
            </a:r>
            <a:r>
              <a:rPr lang="en-US" sz="4800" dirty="0" err="1">
                <a:cs typeface="+mj-cs"/>
              </a:rPr>
              <a:t>Text</a:t>
            </a:r>
            <a:r>
              <a:rPr lang="en-US" sz="4800" dirty="0">
                <a:cs typeface="+mj-cs"/>
              </a:rPr>
              <a:t> </a:t>
            </a:r>
            <a:r>
              <a:rPr lang="en-US" sz="4800" dirty="0" err="1">
                <a:cs typeface="+mj-cs"/>
              </a:rPr>
              <a:t>Text</a:t>
            </a:r>
            <a:r>
              <a:rPr lang="en-US" sz="4800" dirty="0">
                <a:cs typeface="+mj-cs"/>
              </a:rPr>
              <a:t> </a:t>
            </a:r>
            <a:r>
              <a:rPr lang="en-US" sz="4800" dirty="0" err="1">
                <a:cs typeface="+mj-cs"/>
              </a:rPr>
              <a:t>Text</a:t>
            </a:r>
            <a:r>
              <a:rPr lang="en-US" sz="4800" dirty="0">
                <a:cs typeface="+mj-cs"/>
              </a:rPr>
              <a:t> </a:t>
            </a:r>
            <a:r>
              <a:rPr lang="en-US" sz="4800" dirty="0" err="1">
                <a:cs typeface="+mj-cs"/>
              </a:rPr>
              <a:t>Text</a:t>
            </a:r>
            <a:r>
              <a:rPr lang="en-US" sz="4800" dirty="0">
                <a:cs typeface="+mj-cs"/>
              </a:rPr>
              <a:t> </a:t>
            </a:r>
            <a:r>
              <a:rPr lang="en-US" sz="4800" dirty="0" err="1">
                <a:cs typeface="+mj-cs"/>
              </a:rPr>
              <a:t>Text</a:t>
            </a:r>
            <a:r>
              <a:rPr lang="en-US" sz="4800" dirty="0">
                <a:cs typeface="+mj-cs"/>
              </a:rPr>
              <a:t> </a:t>
            </a:r>
            <a:r>
              <a:rPr lang="en-US" sz="4800" dirty="0" err="1">
                <a:cs typeface="+mj-cs"/>
              </a:rPr>
              <a:t>Text</a:t>
            </a:r>
            <a:r>
              <a:rPr lang="en-US" sz="4800" dirty="0">
                <a:cs typeface="+mj-cs"/>
              </a:rPr>
              <a:t> </a:t>
            </a:r>
            <a:r>
              <a:rPr lang="en-US" sz="4800" dirty="0" err="1">
                <a:cs typeface="+mj-cs"/>
              </a:rPr>
              <a:t>Text</a:t>
            </a:r>
            <a:r>
              <a:rPr lang="en-US" sz="4800" dirty="0">
                <a:cs typeface="+mj-cs"/>
              </a:rPr>
              <a:t> </a:t>
            </a:r>
            <a:r>
              <a:rPr lang="en-US" sz="4800" dirty="0" err="1">
                <a:cs typeface="+mj-cs"/>
              </a:rPr>
              <a:t>Text</a:t>
            </a:r>
            <a:r>
              <a:rPr lang="en-US" sz="4800" dirty="0">
                <a:cs typeface="+mj-cs"/>
              </a:rPr>
              <a:t> </a:t>
            </a:r>
            <a:r>
              <a:rPr lang="fa-IR" sz="4800" dirty="0">
                <a:cs typeface="+mj-cs"/>
              </a:rPr>
              <a:t>...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+mj-cs"/>
              </a:rPr>
              <a:t>Some helps: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+mj-cs"/>
              </a:rPr>
              <a:t>Minimum text size: </a:t>
            </a:r>
            <a:r>
              <a:rPr lang="en-US" sz="4800" dirty="0">
                <a:cs typeface="+mj-cs"/>
              </a:rPr>
              <a:t>40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+mj-cs"/>
              </a:rPr>
              <a:t>Best font size: </a:t>
            </a:r>
            <a:r>
              <a:rPr lang="en-US" sz="4800" dirty="0">
                <a:cs typeface="+mj-cs"/>
              </a:rPr>
              <a:t>more than 44</a:t>
            </a:r>
            <a:endParaRPr lang="fa-IR" sz="4800" dirty="0">
              <a:cs typeface="+mj-cs"/>
            </a:endParaRP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endParaRPr lang="en-US" sz="4800" dirty="0">
              <a:cs typeface="B Nazanin" panose="00000400000000000000" pitchFamily="2" charset="-78"/>
            </a:endParaRPr>
          </a:p>
          <a:p>
            <a:pPr algn="justLow">
              <a:defRPr/>
            </a:pPr>
            <a:endParaRPr lang="fa-IR" sz="4800" dirty="0">
              <a:cs typeface="B Nazanin" panose="00000400000000000000" pitchFamily="2" charset="-78"/>
            </a:endParaRP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endParaRPr lang="fa-IR" sz="4800" dirty="0">
              <a:cs typeface="B Nazanin" panose="00000400000000000000" pitchFamily="2" charset="-78"/>
            </a:endParaRP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endParaRPr lang="en-US" sz="4800" dirty="0">
              <a:cs typeface="B Nazanin" panose="00000400000000000000" pitchFamily="2" charset="-78"/>
            </a:endParaRP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68951" y="13008251"/>
            <a:ext cx="21524774" cy="8247817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+mj-cs"/>
              </a:rPr>
              <a:t>Methods:</a:t>
            </a:r>
            <a:endParaRPr lang="fa-IR" sz="6000" b="1" dirty="0">
              <a:cs typeface="+mj-cs"/>
            </a:endParaRPr>
          </a:p>
          <a:p>
            <a:pPr algn="justLow">
              <a:defRPr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a-I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547989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a-I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04156632"/>
              </p:ext>
            </p:extLst>
          </p:nvPr>
        </p:nvGraphicFramePr>
        <p:xfrm>
          <a:off x="35274738" y="8597608"/>
          <a:ext cx="6956995" cy="3609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3FA000E-57BE-A591-85B8-9BAFB8C73C4D}"/>
              </a:ext>
            </a:extLst>
          </p:cNvPr>
          <p:cNvSpPr txBox="1"/>
          <p:nvPr/>
        </p:nvSpPr>
        <p:spPr>
          <a:xfrm>
            <a:off x="22523116" y="12812235"/>
            <a:ext cx="19708617" cy="287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Congratulations on the acceptance of your abstract! Please keep in mind that the reviewers have read your abstract. If you want to have a more professional presentation, instead of repeating the same text, try to use images, graphs, and colors alongside effects.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A3339E-D34D-81A1-68CE-B01A1A0E3D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81" y="4204731"/>
            <a:ext cx="3575663" cy="355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</TotalTime>
  <Words>488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Calibri</vt:lpstr>
      <vt:lpstr>Calibri Light</vt:lpstr>
      <vt:lpstr>Times New Roman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sky</cp:lastModifiedBy>
  <cp:revision>186</cp:revision>
  <dcterms:created xsi:type="dcterms:W3CDTF">2018-04-09T07:28:08Z</dcterms:created>
  <dcterms:modified xsi:type="dcterms:W3CDTF">2025-02-16T09:56:52Z</dcterms:modified>
</cp:coreProperties>
</file>