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5" r:id="rId3"/>
    <p:sldId id="256" r:id="rId4"/>
    <p:sldId id="257" r:id="rId5"/>
    <p:sldId id="270" r:id="rId6"/>
    <p:sldId id="267" r:id="rId7"/>
    <p:sldId id="268"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Reza Jokar" initials="AJ" lastIdx="10" clrIdx="0">
    <p:extLst>
      <p:ext uri="{19B8F6BF-5375-455C-9EA6-DF929625EA0E}">
        <p15:presenceInfo xmlns:p15="http://schemas.microsoft.com/office/powerpoint/2012/main" userId="d8168d005c846d0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9"/>
    <a:srgbClr val="00D6C2"/>
    <a:srgbClr val="B9FFF8"/>
    <a:srgbClr val="91F7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5926-0E7F-E568-F358-B88A0C9C50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69A86F-0AA3-9CEC-1812-611002B216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6B972E-FB68-9D61-98CD-E2A727EC12E4}"/>
              </a:ext>
            </a:extLst>
          </p:cNvPr>
          <p:cNvSpPr>
            <a:spLocks noGrp="1"/>
          </p:cNvSpPr>
          <p:nvPr>
            <p:ph type="dt" sz="half" idx="10"/>
          </p:nvPr>
        </p:nvSpPr>
        <p:spPr/>
        <p:txBody>
          <a:bodyPr/>
          <a:lstStyle/>
          <a:p>
            <a:fld id="{80F1D815-D16F-4312-90DB-C2CC7641E483}" type="datetimeFigureOut">
              <a:rPr lang="en-US" smtClean="0"/>
              <a:t>2/16/2025</a:t>
            </a:fld>
            <a:endParaRPr lang="en-US"/>
          </a:p>
        </p:txBody>
      </p:sp>
      <p:sp>
        <p:nvSpPr>
          <p:cNvPr id="5" name="Footer Placeholder 4">
            <a:extLst>
              <a:ext uri="{FF2B5EF4-FFF2-40B4-BE49-F238E27FC236}">
                <a16:creationId xmlns:a16="http://schemas.microsoft.com/office/drawing/2014/main" id="{E974DDFA-BCD2-6AFB-2CD7-C98E4F0665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91D22-0977-9791-F616-46A2DF9D4EEF}"/>
              </a:ext>
            </a:extLst>
          </p:cNvPr>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6099659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110B-9276-462E-828A-6BE2ED590C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18994E-8DE5-1C51-D600-B7C9584CEA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01E4E-578C-678E-3A83-E5FC36EC69F2}"/>
              </a:ext>
            </a:extLst>
          </p:cNvPr>
          <p:cNvSpPr>
            <a:spLocks noGrp="1"/>
          </p:cNvSpPr>
          <p:nvPr>
            <p:ph type="dt" sz="half" idx="10"/>
          </p:nvPr>
        </p:nvSpPr>
        <p:spPr/>
        <p:txBody>
          <a:bodyPr/>
          <a:lstStyle/>
          <a:p>
            <a:fld id="{80F1D815-D16F-4312-90DB-C2CC7641E483}" type="datetimeFigureOut">
              <a:rPr lang="en-US" smtClean="0"/>
              <a:t>2/16/2025</a:t>
            </a:fld>
            <a:endParaRPr lang="en-US"/>
          </a:p>
        </p:txBody>
      </p:sp>
      <p:sp>
        <p:nvSpPr>
          <p:cNvPr id="5" name="Footer Placeholder 4">
            <a:extLst>
              <a:ext uri="{FF2B5EF4-FFF2-40B4-BE49-F238E27FC236}">
                <a16:creationId xmlns:a16="http://schemas.microsoft.com/office/drawing/2014/main" id="{BD620653-9830-6231-C6F9-7999017F63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AC493-185D-763A-89E3-3BA8447BA70E}"/>
              </a:ext>
            </a:extLst>
          </p:cNvPr>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2260533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DD87DA-6224-9641-DFEC-93E3670EEF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1EBBE2-652C-BFE3-38C6-E250B6DADE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50A39A-6E45-D123-707E-4179CB3C1EA0}"/>
              </a:ext>
            </a:extLst>
          </p:cNvPr>
          <p:cNvSpPr>
            <a:spLocks noGrp="1"/>
          </p:cNvSpPr>
          <p:nvPr>
            <p:ph type="dt" sz="half" idx="10"/>
          </p:nvPr>
        </p:nvSpPr>
        <p:spPr/>
        <p:txBody>
          <a:bodyPr/>
          <a:lstStyle/>
          <a:p>
            <a:fld id="{80F1D815-D16F-4312-90DB-C2CC7641E483}" type="datetimeFigureOut">
              <a:rPr lang="en-US" smtClean="0"/>
              <a:t>2/16/2025</a:t>
            </a:fld>
            <a:endParaRPr lang="en-US"/>
          </a:p>
        </p:txBody>
      </p:sp>
      <p:sp>
        <p:nvSpPr>
          <p:cNvPr id="5" name="Footer Placeholder 4">
            <a:extLst>
              <a:ext uri="{FF2B5EF4-FFF2-40B4-BE49-F238E27FC236}">
                <a16:creationId xmlns:a16="http://schemas.microsoft.com/office/drawing/2014/main" id="{51D89A7B-351B-6AFE-3D83-FBFCF1093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435CF-04CC-8049-6E04-2496DC79DD9C}"/>
              </a:ext>
            </a:extLst>
          </p:cNvPr>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14092370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F1D815-D16F-4312-90DB-C2CC7641E483}"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40199929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F1D815-D16F-4312-90DB-C2CC7641E483}"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19005650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F1D815-D16F-4312-90DB-C2CC7641E483}"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3061484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F1D815-D16F-4312-90DB-C2CC7641E483}" type="datetimeFigureOut">
              <a:rPr lang="en-US" smtClean="0"/>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1310027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F1D815-D16F-4312-90DB-C2CC7641E483}" type="datetimeFigureOut">
              <a:rPr lang="en-US" smtClean="0"/>
              <a:t>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29257898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F1D815-D16F-4312-90DB-C2CC7641E483}" type="datetimeFigureOut">
              <a:rPr lang="en-US" smtClean="0"/>
              <a:t>2/16/2025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42122864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1D815-D16F-4312-90DB-C2CC7641E483}" type="datetimeFigureOut">
              <a:rPr lang="en-US" smtClean="0"/>
              <a:t>2/16/2025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24890047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F1D815-D16F-4312-90DB-C2CC7641E483}" type="datetimeFigureOut">
              <a:rPr lang="en-US" smtClean="0"/>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29243975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DFBB-35E8-BDE3-E45C-7C2B05774F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3229A-6CDD-1FC5-7322-A71F6639D0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538B0-B7B4-5E98-7FCE-6C6F6698177E}"/>
              </a:ext>
            </a:extLst>
          </p:cNvPr>
          <p:cNvSpPr>
            <a:spLocks noGrp="1"/>
          </p:cNvSpPr>
          <p:nvPr>
            <p:ph type="dt" sz="half" idx="10"/>
          </p:nvPr>
        </p:nvSpPr>
        <p:spPr/>
        <p:txBody>
          <a:bodyPr/>
          <a:lstStyle/>
          <a:p>
            <a:fld id="{80F1D815-D16F-4312-90DB-C2CC7641E483}" type="datetimeFigureOut">
              <a:rPr lang="en-US" smtClean="0"/>
              <a:t>2/16/2025</a:t>
            </a:fld>
            <a:endParaRPr lang="en-US"/>
          </a:p>
        </p:txBody>
      </p:sp>
      <p:sp>
        <p:nvSpPr>
          <p:cNvPr id="5" name="Footer Placeholder 4">
            <a:extLst>
              <a:ext uri="{FF2B5EF4-FFF2-40B4-BE49-F238E27FC236}">
                <a16:creationId xmlns:a16="http://schemas.microsoft.com/office/drawing/2014/main" id="{F7E13886-3274-FEC2-BB73-7EA66861A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A2989-349D-57A3-4D1C-FA16A73C3B80}"/>
              </a:ext>
            </a:extLst>
          </p:cNvPr>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6952555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F1D815-D16F-4312-90DB-C2CC7641E483}" type="datetimeFigureOut">
              <a:rPr lang="en-US" smtClean="0"/>
              <a:t>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29938090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F1D815-D16F-4312-90DB-C2CC7641E483}"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42479387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F1D815-D16F-4312-90DB-C2CC7641E483}" type="datetimeFigureOut">
              <a:rPr lang="en-US" smtClean="0"/>
              <a:t>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33297248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A7D99-F49C-673C-7D87-CAC07B6EBF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16759C-BBE2-5F53-D206-928FA841A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4886A2-2779-329C-C061-44851C205364}"/>
              </a:ext>
            </a:extLst>
          </p:cNvPr>
          <p:cNvSpPr>
            <a:spLocks noGrp="1"/>
          </p:cNvSpPr>
          <p:nvPr>
            <p:ph type="dt" sz="half" idx="10"/>
          </p:nvPr>
        </p:nvSpPr>
        <p:spPr/>
        <p:txBody>
          <a:bodyPr/>
          <a:lstStyle/>
          <a:p>
            <a:fld id="{80F1D815-D16F-4312-90DB-C2CC7641E483}" type="datetimeFigureOut">
              <a:rPr lang="en-US" smtClean="0"/>
              <a:t>2/16/2025</a:t>
            </a:fld>
            <a:endParaRPr lang="en-US"/>
          </a:p>
        </p:txBody>
      </p:sp>
      <p:sp>
        <p:nvSpPr>
          <p:cNvPr id="5" name="Footer Placeholder 4">
            <a:extLst>
              <a:ext uri="{FF2B5EF4-FFF2-40B4-BE49-F238E27FC236}">
                <a16:creationId xmlns:a16="http://schemas.microsoft.com/office/drawing/2014/main" id="{9B91C11C-68C8-85F4-BC09-5EDF4ED55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AD6CD-380C-AA30-098F-B106221C1C8D}"/>
              </a:ext>
            </a:extLst>
          </p:cNvPr>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36996692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3F8AF-6753-0A42-203F-ACDA158FC0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506C3-DD7F-9429-930D-26984E7D23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2214A7-B0DD-7784-05D5-A7C26BF0B2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FB6467-6C2C-2A80-4C24-25B2268529A5}"/>
              </a:ext>
            </a:extLst>
          </p:cNvPr>
          <p:cNvSpPr>
            <a:spLocks noGrp="1"/>
          </p:cNvSpPr>
          <p:nvPr>
            <p:ph type="dt" sz="half" idx="10"/>
          </p:nvPr>
        </p:nvSpPr>
        <p:spPr/>
        <p:txBody>
          <a:bodyPr/>
          <a:lstStyle/>
          <a:p>
            <a:fld id="{80F1D815-D16F-4312-90DB-C2CC7641E483}" type="datetimeFigureOut">
              <a:rPr lang="en-US" smtClean="0"/>
              <a:t>2/16/2025</a:t>
            </a:fld>
            <a:endParaRPr lang="en-US"/>
          </a:p>
        </p:txBody>
      </p:sp>
      <p:sp>
        <p:nvSpPr>
          <p:cNvPr id="6" name="Footer Placeholder 5">
            <a:extLst>
              <a:ext uri="{FF2B5EF4-FFF2-40B4-BE49-F238E27FC236}">
                <a16:creationId xmlns:a16="http://schemas.microsoft.com/office/drawing/2014/main" id="{C64D8A24-DCB1-1A50-FD47-EFD3F2130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C66F6-E608-116F-3D48-760F0AA80792}"/>
              </a:ext>
            </a:extLst>
          </p:cNvPr>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15758206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C41F-BAAE-72F6-454D-F15E64211A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00715-CDC2-B98B-1028-A53674D1E4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78350C-2E77-0280-B159-7DD650C315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D0DF87-8FC7-C921-899B-E7F83F0286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33F379-B690-B677-1A5C-C77F017D86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B28DFB-98E6-0809-8263-5C367C5395EB}"/>
              </a:ext>
            </a:extLst>
          </p:cNvPr>
          <p:cNvSpPr>
            <a:spLocks noGrp="1"/>
          </p:cNvSpPr>
          <p:nvPr>
            <p:ph type="dt" sz="half" idx="10"/>
          </p:nvPr>
        </p:nvSpPr>
        <p:spPr/>
        <p:txBody>
          <a:bodyPr/>
          <a:lstStyle/>
          <a:p>
            <a:fld id="{80F1D815-D16F-4312-90DB-C2CC7641E483}" type="datetimeFigureOut">
              <a:rPr lang="en-US" smtClean="0"/>
              <a:t>2/16/2025</a:t>
            </a:fld>
            <a:endParaRPr lang="en-US"/>
          </a:p>
        </p:txBody>
      </p:sp>
      <p:sp>
        <p:nvSpPr>
          <p:cNvPr id="8" name="Footer Placeholder 7">
            <a:extLst>
              <a:ext uri="{FF2B5EF4-FFF2-40B4-BE49-F238E27FC236}">
                <a16:creationId xmlns:a16="http://schemas.microsoft.com/office/drawing/2014/main" id="{2CB0FE82-CE55-5780-D71E-84F4DBD804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B6534E-3617-C723-C7C6-D6CE3B05490F}"/>
              </a:ext>
            </a:extLst>
          </p:cNvPr>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14868377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A822-54CF-34A3-B96D-8C64CCA8E6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9B0F0A-172C-3111-681C-768138CB3023}"/>
              </a:ext>
            </a:extLst>
          </p:cNvPr>
          <p:cNvSpPr>
            <a:spLocks noGrp="1"/>
          </p:cNvSpPr>
          <p:nvPr>
            <p:ph type="dt" sz="half" idx="10"/>
          </p:nvPr>
        </p:nvSpPr>
        <p:spPr/>
        <p:txBody>
          <a:bodyPr/>
          <a:lstStyle/>
          <a:p>
            <a:fld id="{80F1D815-D16F-4312-90DB-C2CC7641E483}" type="datetimeFigureOut">
              <a:rPr lang="en-US" smtClean="0"/>
              <a:t>2/16/2025</a:t>
            </a:fld>
            <a:endParaRPr lang="en-US"/>
          </a:p>
        </p:txBody>
      </p:sp>
      <p:sp>
        <p:nvSpPr>
          <p:cNvPr id="4" name="Footer Placeholder 3">
            <a:extLst>
              <a:ext uri="{FF2B5EF4-FFF2-40B4-BE49-F238E27FC236}">
                <a16:creationId xmlns:a16="http://schemas.microsoft.com/office/drawing/2014/main" id="{D519C1AA-07E2-122B-BACA-3347749187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9D1026-0B6E-2BA0-34D0-CAB42E7C7FC0}"/>
              </a:ext>
            </a:extLst>
          </p:cNvPr>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12188529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B68BFF-2D90-DCDD-5804-D99374358860}"/>
              </a:ext>
            </a:extLst>
          </p:cNvPr>
          <p:cNvSpPr>
            <a:spLocks noGrp="1"/>
          </p:cNvSpPr>
          <p:nvPr>
            <p:ph type="dt" sz="half" idx="10"/>
          </p:nvPr>
        </p:nvSpPr>
        <p:spPr/>
        <p:txBody>
          <a:bodyPr/>
          <a:lstStyle/>
          <a:p>
            <a:fld id="{80F1D815-D16F-4312-90DB-C2CC7641E483}" type="datetimeFigureOut">
              <a:rPr lang="en-US" smtClean="0"/>
              <a:t>2/16/2025</a:t>
            </a:fld>
            <a:endParaRPr lang="en-US"/>
          </a:p>
        </p:txBody>
      </p:sp>
      <p:sp>
        <p:nvSpPr>
          <p:cNvPr id="3" name="Footer Placeholder 2">
            <a:extLst>
              <a:ext uri="{FF2B5EF4-FFF2-40B4-BE49-F238E27FC236}">
                <a16:creationId xmlns:a16="http://schemas.microsoft.com/office/drawing/2014/main" id="{59162E31-2B31-3488-43FE-95C4F579F3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C0A725-02FD-79D5-46B1-CC9BA423E162}"/>
              </a:ext>
            </a:extLst>
          </p:cNvPr>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5493552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8C9B6-6583-D063-8BCB-7E47D810E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AE6ABF-5960-4EBF-C918-F5969A472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2FDB0B-3888-93B6-E49C-33888F1CE0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431B13-54BE-FA90-3D58-01AB904BD542}"/>
              </a:ext>
            </a:extLst>
          </p:cNvPr>
          <p:cNvSpPr>
            <a:spLocks noGrp="1"/>
          </p:cNvSpPr>
          <p:nvPr>
            <p:ph type="dt" sz="half" idx="10"/>
          </p:nvPr>
        </p:nvSpPr>
        <p:spPr/>
        <p:txBody>
          <a:bodyPr/>
          <a:lstStyle/>
          <a:p>
            <a:fld id="{80F1D815-D16F-4312-90DB-C2CC7641E483}" type="datetimeFigureOut">
              <a:rPr lang="en-US" smtClean="0"/>
              <a:t>2/16/2025</a:t>
            </a:fld>
            <a:endParaRPr lang="en-US"/>
          </a:p>
        </p:txBody>
      </p:sp>
      <p:sp>
        <p:nvSpPr>
          <p:cNvPr id="6" name="Footer Placeholder 5">
            <a:extLst>
              <a:ext uri="{FF2B5EF4-FFF2-40B4-BE49-F238E27FC236}">
                <a16:creationId xmlns:a16="http://schemas.microsoft.com/office/drawing/2014/main" id="{38BF1D98-D73D-AAC3-BA4F-53E6D5F87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747B21-33AA-0A45-9BAB-C3CF631EB558}"/>
              </a:ext>
            </a:extLst>
          </p:cNvPr>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13423408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F094C-B06C-6CED-C17B-1B51A9BCE8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74C299-CA26-5269-698F-D68E55B56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F3A0B4-12D2-4ABE-D56B-A1F760F65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D60329-4FB5-5460-730C-303171870C4D}"/>
              </a:ext>
            </a:extLst>
          </p:cNvPr>
          <p:cNvSpPr>
            <a:spLocks noGrp="1"/>
          </p:cNvSpPr>
          <p:nvPr>
            <p:ph type="dt" sz="half" idx="10"/>
          </p:nvPr>
        </p:nvSpPr>
        <p:spPr/>
        <p:txBody>
          <a:bodyPr/>
          <a:lstStyle/>
          <a:p>
            <a:fld id="{80F1D815-D16F-4312-90DB-C2CC7641E483}" type="datetimeFigureOut">
              <a:rPr lang="en-US" smtClean="0"/>
              <a:t>2/16/2025</a:t>
            </a:fld>
            <a:endParaRPr lang="en-US"/>
          </a:p>
        </p:txBody>
      </p:sp>
      <p:sp>
        <p:nvSpPr>
          <p:cNvPr id="6" name="Footer Placeholder 5">
            <a:extLst>
              <a:ext uri="{FF2B5EF4-FFF2-40B4-BE49-F238E27FC236}">
                <a16:creationId xmlns:a16="http://schemas.microsoft.com/office/drawing/2014/main" id="{CACE27F9-B0E4-56F6-FAAA-DE21433F11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9FF6F6-6E25-7E21-2C39-0B3035DB963D}"/>
              </a:ext>
            </a:extLst>
          </p:cNvPr>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12796468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6FD8C2-2380-FB65-77E4-718177872A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2FA0EC-3E22-F581-5266-2E64D30A56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C28145-E95C-9BCF-A2EA-AD044F2F36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1D815-D16F-4312-90DB-C2CC7641E483}" type="datetimeFigureOut">
              <a:rPr lang="en-US" smtClean="0"/>
              <a:t>2/16/2025</a:t>
            </a:fld>
            <a:endParaRPr lang="en-US"/>
          </a:p>
        </p:txBody>
      </p:sp>
      <p:sp>
        <p:nvSpPr>
          <p:cNvPr id="5" name="Footer Placeholder 4">
            <a:extLst>
              <a:ext uri="{FF2B5EF4-FFF2-40B4-BE49-F238E27FC236}">
                <a16:creationId xmlns:a16="http://schemas.microsoft.com/office/drawing/2014/main" id="{F84ACBB9-232E-D8C1-25CD-1E71719775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240FA8-7D89-9FA3-1A66-FFE65F2A8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634DB-EF51-487F-A691-8753A6283337}" type="slidenum">
              <a:rPr lang="en-US" smtClean="0"/>
              <a:t>‹#›</a:t>
            </a:fld>
            <a:endParaRPr lang="en-US"/>
          </a:p>
        </p:txBody>
      </p:sp>
    </p:spTree>
    <p:extLst>
      <p:ext uri="{BB962C8B-B14F-4D97-AF65-F5344CB8AC3E}">
        <p14:creationId xmlns:p14="http://schemas.microsoft.com/office/powerpoint/2010/main" val="1847229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1D815-D16F-4312-90DB-C2CC7641E483}" type="datetimeFigureOut">
              <a:rPr lang="en-US" smtClean="0"/>
              <a:t>2/16/2025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634DB-EF51-487F-A691-8753A6283337}" type="slidenum">
              <a:rPr lang="en-US" smtClean="0"/>
              <a:t>‹#›</a:t>
            </a:fld>
            <a:endParaRPr lang="en-US"/>
          </a:p>
        </p:txBody>
      </p:sp>
    </p:spTree>
    <p:extLst>
      <p:ext uri="{BB962C8B-B14F-4D97-AF65-F5344CB8AC3E}">
        <p14:creationId xmlns:p14="http://schemas.microsoft.com/office/powerpoint/2010/main" val="3847899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E0ACEE-4633-C95A-1F1D-D98EA230F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089" y="0"/>
            <a:ext cx="9241821" cy="6858000"/>
          </a:xfrm>
          <a:prstGeom prst="rect">
            <a:avLst/>
          </a:prstGeom>
        </p:spPr>
      </p:pic>
    </p:spTree>
    <p:extLst>
      <p:ext uri="{BB962C8B-B14F-4D97-AF65-F5344CB8AC3E}">
        <p14:creationId xmlns:p14="http://schemas.microsoft.com/office/powerpoint/2010/main" val="3370647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41E613A-BCDE-E9AE-1D57-B7D0C20AC827}"/>
              </a:ext>
            </a:extLst>
          </p:cNvPr>
          <p:cNvSpPr/>
          <p:nvPr/>
        </p:nvSpPr>
        <p:spPr>
          <a:xfrm>
            <a:off x="386455" y="1245928"/>
            <a:ext cx="8701561" cy="5468628"/>
          </a:xfrm>
          <a:custGeom>
            <a:avLst/>
            <a:gdLst>
              <a:gd name="connsiteX0" fmla="*/ 0 w 9348716"/>
              <a:gd name="connsiteY0" fmla="*/ 418102 h 5595580"/>
              <a:gd name="connsiteX1" fmla="*/ 418102 w 9348716"/>
              <a:gd name="connsiteY1" fmla="*/ 0 h 5595580"/>
              <a:gd name="connsiteX2" fmla="*/ 8930614 w 9348716"/>
              <a:gd name="connsiteY2" fmla="*/ 0 h 5595580"/>
              <a:gd name="connsiteX3" fmla="*/ 9348716 w 9348716"/>
              <a:gd name="connsiteY3" fmla="*/ 418102 h 5595580"/>
              <a:gd name="connsiteX4" fmla="*/ 9348716 w 9348716"/>
              <a:gd name="connsiteY4" fmla="*/ 5177478 h 5595580"/>
              <a:gd name="connsiteX5" fmla="*/ 8930614 w 9348716"/>
              <a:gd name="connsiteY5" fmla="*/ 5595580 h 5595580"/>
              <a:gd name="connsiteX6" fmla="*/ 418102 w 9348716"/>
              <a:gd name="connsiteY6" fmla="*/ 5595580 h 5595580"/>
              <a:gd name="connsiteX7" fmla="*/ 0 w 9348716"/>
              <a:gd name="connsiteY7" fmla="*/ 5177478 h 5595580"/>
              <a:gd name="connsiteX8" fmla="*/ 0 w 9348716"/>
              <a:gd name="connsiteY8" fmla="*/ 418102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9022054 w 9348716"/>
              <a:gd name="connsiteY7" fmla="*/ 91440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12277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58241 w 9358241"/>
              <a:gd name="connsiteY0" fmla="*/ 761002 h 5595580"/>
              <a:gd name="connsiteX1" fmla="*/ 9348716 w 9358241"/>
              <a:gd name="connsiteY1" fmla="*/ 5177478 h 5595580"/>
              <a:gd name="connsiteX2" fmla="*/ 8930614 w 9358241"/>
              <a:gd name="connsiteY2" fmla="*/ 5595580 h 5595580"/>
              <a:gd name="connsiteX3" fmla="*/ 418102 w 9358241"/>
              <a:gd name="connsiteY3" fmla="*/ 5595580 h 5595580"/>
              <a:gd name="connsiteX4" fmla="*/ 0 w 9358241"/>
              <a:gd name="connsiteY4" fmla="*/ 5177478 h 5595580"/>
              <a:gd name="connsiteX5" fmla="*/ 0 w 9358241"/>
              <a:gd name="connsiteY5" fmla="*/ 418102 h 5595580"/>
              <a:gd name="connsiteX6" fmla="*/ 418102 w 9358241"/>
              <a:gd name="connsiteY6" fmla="*/ 0 h 5595580"/>
              <a:gd name="connsiteX7" fmla="*/ 8193379 w 9358241"/>
              <a:gd name="connsiteY7" fmla="*/ 91440 h 5595580"/>
              <a:gd name="connsiteX0" fmla="*/ 9348716 w 9348716"/>
              <a:gd name="connsiteY0" fmla="*/ 5419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589825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85323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59197 h 5617352"/>
              <a:gd name="connsiteX1" fmla="*/ 9348716 w 9348716"/>
              <a:gd name="connsiteY1" fmla="*/ 5199250 h 5617352"/>
              <a:gd name="connsiteX2" fmla="*/ 8930614 w 9348716"/>
              <a:gd name="connsiteY2" fmla="*/ 5617352 h 5617352"/>
              <a:gd name="connsiteX3" fmla="*/ 418102 w 9348716"/>
              <a:gd name="connsiteY3" fmla="*/ 5617352 h 5617352"/>
              <a:gd name="connsiteX4" fmla="*/ 0 w 9348716"/>
              <a:gd name="connsiteY4" fmla="*/ 5199250 h 5617352"/>
              <a:gd name="connsiteX5" fmla="*/ 0 w 9348716"/>
              <a:gd name="connsiteY5" fmla="*/ 439874 h 5617352"/>
              <a:gd name="connsiteX6" fmla="*/ 418102 w 9348716"/>
              <a:gd name="connsiteY6" fmla="*/ 21772 h 5617352"/>
              <a:gd name="connsiteX7" fmla="*/ 8602682 w 9348716"/>
              <a:gd name="connsiteY7" fmla="*/ 0 h 5617352"/>
              <a:gd name="connsiteX0" fmla="*/ 9331299 w 9348716"/>
              <a:gd name="connsiteY0" fmla="*/ 468998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53564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22590 w 9348716"/>
              <a:gd name="connsiteY8" fmla="*/ 746296 h 5627153"/>
              <a:gd name="connsiteX0" fmla="*/ 9305173 w 9348716"/>
              <a:gd name="connsiteY0" fmla="*/ 1050970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05173 w 9348716"/>
              <a:gd name="connsiteY8" fmla="*/ 1050970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8716" h="5627153">
                <a:moveTo>
                  <a:pt x="9296464" y="1167464"/>
                </a:moveTo>
                <a:cubicBezTo>
                  <a:pt x="9302270" y="2747482"/>
                  <a:pt x="9342910" y="3629033"/>
                  <a:pt x="9348716" y="5209051"/>
                </a:cubicBezTo>
                <a:cubicBezTo>
                  <a:pt x="9348716" y="5439962"/>
                  <a:pt x="9161525" y="5627153"/>
                  <a:pt x="8930614" y="5627153"/>
                </a:cubicBezTo>
                <a:lnTo>
                  <a:pt x="418102" y="5627153"/>
                </a:lnTo>
                <a:cubicBezTo>
                  <a:pt x="187191" y="5627153"/>
                  <a:pt x="0" y="5439962"/>
                  <a:pt x="0" y="5209051"/>
                </a:cubicBezTo>
                <a:lnTo>
                  <a:pt x="0" y="449675"/>
                </a:lnTo>
                <a:cubicBezTo>
                  <a:pt x="0" y="218764"/>
                  <a:pt x="187191" y="31573"/>
                  <a:pt x="418102" y="31573"/>
                </a:cubicBezTo>
                <a:lnTo>
                  <a:pt x="7697399" y="0"/>
                </a:lnTo>
                <a:cubicBezTo>
                  <a:pt x="7705502" y="767363"/>
                  <a:pt x="8322091" y="1177189"/>
                  <a:pt x="9296464" y="1167464"/>
                </a:cubicBezTo>
                <a:close/>
              </a:path>
            </a:pathLst>
          </a:custGeom>
          <a:solidFill>
            <a:srgbClr val="008479">
              <a:alpha val="16000"/>
            </a:srgbClr>
          </a:solidFill>
          <a:ln w="31750">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6B9DDC9-3E17-138A-5FC2-F96CFA3A0C11}"/>
              </a:ext>
            </a:extLst>
          </p:cNvPr>
          <p:cNvSpPr/>
          <p:nvPr/>
        </p:nvSpPr>
        <p:spPr>
          <a:xfrm>
            <a:off x="3129779" y="1091322"/>
            <a:ext cx="4179293" cy="415741"/>
          </a:xfrm>
          <a:prstGeom prst="roundRect">
            <a:avLst>
              <a:gd name="adj" fmla="val 50000"/>
            </a:avLst>
          </a:prstGeom>
          <a:solidFill>
            <a:srgbClr val="008479"/>
          </a:solidFill>
          <a:ln>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C8350EFA-F982-FA0D-0069-ACBDD3FB6771}"/>
              </a:ext>
            </a:extLst>
          </p:cNvPr>
          <p:cNvSpPr/>
          <p:nvPr/>
        </p:nvSpPr>
        <p:spPr>
          <a:xfrm>
            <a:off x="3651443" y="959463"/>
            <a:ext cx="136478" cy="1364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489670AE-37FE-9CE0-7EC9-BEAD8C8A3FB0}"/>
              </a:ext>
            </a:extLst>
          </p:cNvPr>
          <p:cNvSpPr/>
          <p:nvPr/>
        </p:nvSpPr>
        <p:spPr>
          <a:xfrm>
            <a:off x="7535554" y="160374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292A685-714E-A4B0-5CA7-C9F43D383F81}"/>
              </a:ext>
            </a:extLst>
          </p:cNvPr>
          <p:cNvSpPr/>
          <p:nvPr/>
        </p:nvSpPr>
        <p:spPr>
          <a:xfrm>
            <a:off x="7708426" y="1885797"/>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9D25865-39F9-93A9-F939-90CCDF30119E}"/>
              </a:ext>
            </a:extLst>
          </p:cNvPr>
          <p:cNvSpPr/>
          <p:nvPr/>
        </p:nvSpPr>
        <p:spPr>
          <a:xfrm>
            <a:off x="7988205" y="208369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2581C17-5B97-492C-0271-716F03C1044A}"/>
              </a:ext>
            </a:extLst>
          </p:cNvPr>
          <p:cNvSpPr/>
          <p:nvPr/>
        </p:nvSpPr>
        <p:spPr>
          <a:xfrm>
            <a:off x="8302105" y="2220165"/>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49E840E-0CBD-4E53-72E4-A678B4B3BC81}"/>
              </a:ext>
            </a:extLst>
          </p:cNvPr>
          <p:cNvSpPr/>
          <p:nvPr/>
        </p:nvSpPr>
        <p:spPr>
          <a:xfrm>
            <a:off x="8643302" y="2302053"/>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5BFC3EC-77CB-3FE2-696B-94D3C2B11811}"/>
              </a:ext>
            </a:extLst>
          </p:cNvPr>
          <p:cNvSpPr/>
          <p:nvPr/>
        </p:nvSpPr>
        <p:spPr>
          <a:xfrm>
            <a:off x="5750760" y="1125106"/>
            <a:ext cx="1520722" cy="348171"/>
          </a:xfrm>
          <a:prstGeom prst="roundRect">
            <a:avLst>
              <a:gd name="adj" fmla="val 5000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tx1"/>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کد مقاله:</a:t>
            </a:r>
            <a:endPar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sp>
        <p:nvSpPr>
          <p:cNvPr id="16" name="TextBox 15">
            <a:extLst>
              <a:ext uri="{FF2B5EF4-FFF2-40B4-BE49-F238E27FC236}">
                <a16:creationId xmlns:a16="http://schemas.microsoft.com/office/drawing/2014/main" id="{9F107764-5D7A-E5F5-4314-7EABB4F91A1B}"/>
              </a:ext>
            </a:extLst>
          </p:cNvPr>
          <p:cNvSpPr txBox="1"/>
          <p:nvPr/>
        </p:nvSpPr>
        <p:spPr>
          <a:xfrm>
            <a:off x="3363498" y="1073167"/>
            <a:ext cx="2219325" cy="400110"/>
          </a:xfrm>
          <a:prstGeom prst="rect">
            <a:avLst/>
          </a:prstGeom>
          <a:noFill/>
        </p:spPr>
        <p:txBody>
          <a:bodyPr wrap="square">
            <a:spAutoFit/>
          </a:bodyPr>
          <a:lstStyle/>
          <a:p>
            <a:r>
              <a:rPr lang="en-US" sz="2000" i="0" u="none" strike="noStrike"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ascmst2-********</a:t>
            </a:r>
            <a:endPar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EB050889-32BE-DA3F-BF59-674B341FEEE5}"/>
              </a:ext>
            </a:extLst>
          </p:cNvPr>
          <p:cNvSpPr txBox="1"/>
          <p:nvPr/>
        </p:nvSpPr>
        <p:spPr>
          <a:xfrm>
            <a:off x="1942586" y="2547570"/>
            <a:ext cx="6768955" cy="1169551"/>
          </a:xfrm>
          <a:prstGeom prst="rect">
            <a:avLst/>
          </a:prstGeom>
          <a:noFill/>
        </p:spPr>
        <p:txBody>
          <a:bodyPr wrap="square">
            <a:spAutoFit/>
          </a:bodyPr>
          <a:lstStyle/>
          <a:p>
            <a:pPr algn="r" rtl="1"/>
            <a:r>
              <a:rPr lang="fa-IR" sz="5400" b="1" dirty="0">
                <a:solidFill>
                  <a:srgbClr val="008479"/>
                </a:solidFill>
                <a:latin typeface="+mj-lt"/>
                <a:ea typeface="+mj-ea"/>
                <a:cs typeface="B Nazanin" panose="00000400000000000000" pitchFamily="2" charset="-78"/>
              </a:rPr>
              <a:t>عنوان</a:t>
            </a:r>
          </a:p>
          <a:p>
            <a:pPr algn="r" rtl="1"/>
            <a:r>
              <a:rPr lang="fa-IR" sz="1600" dirty="0">
                <a:solidFill>
                  <a:srgbClr val="C00000"/>
                </a:solidFill>
                <a:latin typeface="+mj-lt"/>
                <a:ea typeface="+mj-ea"/>
                <a:cs typeface="B Nazanin" panose="00000400000000000000" pitchFamily="2" charset="-78"/>
              </a:rPr>
              <a:t>راهنما: (فونت : </a:t>
            </a:r>
            <a:r>
              <a:rPr lang="en-US" sz="1600" dirty="0">
                <a:solidFill>
                  <a:srgbClr val="C00000"/>
                </a:solidFill>
                <a:latin typeface="+mj-lt"/>
                <a:ea typeface="+mj-ea"/>
                <a:cs typeface="B Nazanin" panose="00000400000000000000" pitchFamily="2" charset="-78"/>
              </a:rPr>
              <a:t>B Nazanin</a:t>
            </a:r>
            <a:r>
              <a:rPr lang="fa-IR" sz="1600" dirty="0">
                <a:solidFill>
                  <a:srgbClr val="C00000"/>
                </a:solidFill>
                <a:latin typeface="+mj-lt"/>
                <a:ea typeface="+mj-ea"/>
                <a:cs typeface="B Nazanin" panose="00000400000000000000" pitchFamily="2" charset="-78"/>
              </a:rPr>
              <a:t> </a:t>
            </a:r>
            <a:r>
              <a:rPr lang="en-US" sz="1600" dirty="0">
                <a:solidFill>
                  <a:srgbClr val="C00000"/>
                </a:solidFill>
                <a:latin typeface="+mj-lt"/>
                <a:ea typeface="+mj-ea"/>
                <a:cs typeface="B Nazanin" panose="00000400000000000000" pitchFamily="2" charset="-78"/>
              </a:rPr>
              <a:t> ,</a:t>
            </a:r>
            <a:r>
              <a:rPr lang="fa-IR" sz="1600" dirty="0">
                <a:solidFill>
                  <a:srgbClr val="C00000"/>
                </a:solidFill>
                <a:latin typeface="+mj-lt"/>
                <a:ea typeface="+mj-ea"/>
                <a:cs typeface="B Nazanin" panose="00000400000000000000" pitchFamily="2" charset="-78"/>
              </a:rPr>
              <a:t>حداکثر سایز: 54 </a:t>
            </a:r>
            <a:r>
              <a:rPr lang="en-US" sz="1600" dirty="0">
                <a:solidFill>
                  <a:srgbClr val="C00000"/>
                </a:solidFill>
                <a:latin typeface="+mj-lt"/>
                <a:ea typeface="+mj-ea"/>
                <a:cs typeface="B Nazanin" panose="00000400000000000000" pitchFamily="2" charset="-78"/>
              </a:rPr>
              <a:t> ,</a:t>
            </a:r>
            <a:r>
              <a:rPr lang="fa-IR" sz="1600" dirty="0">
                <a:solidFill>
                  <a:srgbClr val="C00000"/>
                </a:solidFill>
                <a:latin typeface="+mj-lt"/>
                <a:ea typeface="+mj-ea"/>
                <a:cs typeface="B Nazanin" panose="00000400000000000000" pitchFamily="2" charset="-78"/>
              </a:rPr>
              <a:t>حداقل سایز: 30</a:t>
            </a:r>
            <a:r>
              <a:rPr lang="en-US" sz="1600" dirty="0">
                <a:solidFill>
                  <a:srgbClr val="C00000"/>
                </a:solidFill>
                <a:cs typeface="B Nazanin" panose="00000400000000000000" pitchFamily="2" charset="-78"/>
              </a:rPr>
              <a:t> ,</a:t>
            </a:r>
            <a:r>
              <a:rPr lang="fa-IR" sz="1600" dirty="0">
                <a:solidFill>
                  <a:srgbClr val="C00000"/>
                </a:solidFill>
                <a:cs typeface="B Nazanin" panose="00000400000000000000" pitchFamily="2" charset="-78"/>
              </a:rPr>
              <a:t> </a:t>
            </a:r>
            <a:r>
              <a:rPr lang="en-US" sz="1600" b="1" dirty="0">
                <a:solidFill>
                  <a:srgbClr val="C00000"/>
                </a:solidFill>
                <a:latin typeface="Times New Roman" panose="02020603050405020304" pitchFamily="18" charset="0"/>
                <a:cs typeface="B Nazanin" panose="00000400000000000000" pitchFamily="2" charset="-78"/>
              </a:rPr>
              <a:t>Bold</a:t>
            </a:r>
            <a:r>
              <a:rPr lang="fa-IR" sz="1600" dirty="0">
                <a:solidFill>
                  <a:srgbClr val="C00000"/>
                </a:solidFill>
                <a:latin typeface="+mj-lt"/>
                <a:ea typeface="+mj-ea"/>
                <a:cs typeface="B Nazanin" panose="00000400000000000000" pitchFamily="2" charset="-78"/>
              </a:rPr>
              <a:t>)</a:t>
            </a:r>
            <a:endParaRPr lang="en-US" sz="1600" dirty="0">
              <a:solidFill>
                <a:srgbClr val="C00000"/>
              </a:solidFill>
              <a:latin typeface="+mj-lt"/>
              <a:ea typeface="+mj-ea"/>
              <a:cs typeface="B Nazanin" panose="00000400000000000000" pitchFamily="2" charset="-78"/>
            </a:endParaRPr>
          </a:p>
        </p:txBody>
      </p:sp>
      <p:sp>
        <p:nvSpPr>
          <p:cNvPr id="19" name="Title 1">
            <a:extLst>
              <a:ext uri="{FF2B5EF4-FFF2-40B4-BE49-F238E27FC236}">
                <a16:creationId xmlns:a16="http://schemas.microsoft.com/office/drawing/2014/main" id="{7690CA8B-AD05-235B-0CE6-CDCB6371E1B2}"/>
              </a:ext>
            </a:extLst>
          </p:cNvPr>
          <p:cNvSpPr>
            <a:spLocks noGrp="1"/>
          </p:cNvSpPr>
          <p:nvPr>
            <p:ph type="ctrTitle"/>
          </p:nvPr>
        </p:nvSpPr>
        <p:spPr>
          <a:xfrm>
            <a:off x="708925" y="4111614"/>
            <a:ext cx="7702246" cy="1051536"/>
          </a:xfrm>
        </p:spPr>
        <p:txBody>
          <a:bodyPr>
            <a:noAutofit/>
          </a:bodyPr>
          <a:lstStyle/>
          <a:p>
            <a:pPr algn="r" rtl="1"/>
            <a:r>
              <a:rPr lang="fa-IR" sz="2000" b="1" dirty="0">
                <a:solidFill>
                  <a:srgbClr val="008479"/>
                </a:solidFill>
                <a:latin typeface="Kalameh" pitchFamily="2" charset="-78"/>
                <a:cs typeface="B Nazanin" panose="00000400000000000000" pitchFamily="2" charset="-78"/>
              </a:rPr>
              <a:t>نام</a:t>
            </a:r>
            <a:r>
              <a:rPr lang="fa-IR" sz="2000" b="1" dirty="0">
                <a:solidFill>
                  <a:srgbClr val="008479"/>
                </a:solidFill>
                <a:cs typeface="B Nazanin" panose="00000400000000000000" pitchFamily="2" charset="-78"/>
              </a:rPr>
              <a:t> نویسندگان </a:t>
            </a:r>
            <a:br>
              <a:rPr lang="fa-IR" sz="2000" b="1" dirty="0">
                <a:solidFill>
                  <a:srgbClr val="008479"/>
                </a:solidFill>
                <a:cs typeface="B Nazanin" panose="00000400000000000000" pitchFamily="2" charset="-78"/>
              </a:rPr>
            </a:br>
            <a:r>
              <a:rPr lang="fa-IR" sz="1600" dirty="0">
                <a:solidFill>
                  <a:srgbClr val="C00000"/>
                </a:solidFill>
                <a:cs typeface="B Nazanin" panose="00000400000000000000" pitchFamily="2" charset="-78"/>
              </a:rPr>
              <a:t>راهنما: (میبایست زیر نام نویسنده ارائه‌کننده مقاله، خط‌کشیده و نویسنده مسئول با ستاره (*) مشخص شود.)</a:t>
            </a:r>
            <a:r>
              <a:rPr lang="fa-IR" sz="500" b="1" dirty="0">
                <a:solidFill>
                  <a:srgbClr val="C00000"/>
                </a:solidFill>
                <a:cs typeface="B Nazanin" panose="00000400000000000000" pitchFamily="2" charset="-78"/>
              </a:rPr>
              <a:t/>
            </a:r>
            <a:br>
              <a:rPr lang="fa-IR" sz="500" b="1" dirty="0">
                <a:solidFill>
                  <a:srgbClr val="C00000"/>
                </a:solidFill>
                <a:cs typeface="B Nazanin" panose="00000400000000000000" pitchFamily="2" charset="-78"/>
              </a:rPr>
            </a:br>
            <a:r>
              <a:rPr lang="fa-IR" sz="1800" b="1" dirty="0">
                <a:solidFill>
                  <a:srgbClr val="C00000"/>
                </a:solidFill>
                <a:cs typeface="B Nazanin" panose="00000400000000000000" pitchFamily="2" charset="-78"/>
              </a:rPr>
              <a:t/>
            </a:r>
            <a:br>
              <a:rPr lang="fa-IR" sz="1800" b="1" dirty="0">
                <a:solidFill>
                  <a:srgbClr val="C00000"/>
                </a:solidFill>
                <a:cs typeface="B Nazanin" panose="00000400000000000000" pitchFamily="2" charset="-78"/>
              </a:rPr>
            </a:br>
            <a:r>
              <a:rPr lang="fa-IR" sz="1600" dirty="0">
                <a:solidFill>
                  <a:srgbClr val="C00000"/>
                </a:solidFill>
                <a:cs typeface="B Nazanin" panose="00000400000000000000" pitchFamily="2" charset="-78"/>
              </a:rPr>
              <a:t>فونت</a:t>
            </a:r>
            <a:r>
              <a:rPr lang="en-US" sz="1600" dirty="0">
                <a:solidFill>
                  <a:srgbClr val="C00000"/>
                </a:solidFill>
                <a:cs typeface="B Nazanin" panose="00000400000000000000" pitchFamily="2" charset="-78"/>
              </a:rPr>
              <a:t> </a:t>
            </a:r>
            <a:r>
              <a:rPr lang="fa-IR" sz="1600" dirty="0">
                <a:solidFill>
                  <a:srgbClr val="C00000"/>
                </a:solidFill>
                <a:cs typeface="B Nazanin" panose="00000400000000000000" pitchFamily="2" charset="-78"/>
              </a:rPr>
              <a:t>: </a:t>
            </a:r>
            <a:r>
              <a:rPr lang="en-US" sz="1600" dirty="0">
                <a:solidFill>
                  <a:srgbClr val="C00000"/>
                </a:solidFill>
                <a:cs typeface="B Nazanin" panose="00000400000000000000" pitchFamily="2" charset="-78"/>
              </a:rPr>
              <a:t>B Nazanin</a:t>
            </a:r>
            <a:r>
              <a:rPr lang="fa-IR" sz="1600" dirty="0">
                <a:solidFill>
                  <a:srgbClr val="C00000"/>
                </a:solidFill>
                <a:cs typeface="B Nazanin" panose="00000400000000000000" pitchFamily="2" charset="-78"/>
              </a:rPr>
              <a:t> </a:t>
            </a:r>
            <a:r>
              <a:rPr lang="en-US" sz="1600" dirty="0">
                <a:solidFill>
                  <a:srgbClr val="C00000"/>
                </a:solidFill>
                <a:cs typeface="B Nazanin" panose="00000400000000000000" pitchFamily="2" charset="-78"/>
              </a:rPr>
              <a:t> ,</a:t>
            </a:r>
            <a:r>
              <a:rPr lang="fa-IR" sz="1600" dirty="0">
                <a:solidFill>
                  <a:srgbClr val="C00000"/>
                </a:solidFill>
                <a:cs typeface="B Nazanin" panose="00000400000000000000" pitchFamily="2" charset="-78"/>
              </a:rPr>
              <a:t>بهترین سایز: 20 </a:t>
            </a:r>
            <a:r>
              <a:rPr lang="en-US" sz="1600" dirty="0">
                <a:solidFill>
                  <a:srgbClr val="C00000"/>
                </a:solidFill>
                <a:cs typeface="B Nazanin" panose="00000400000000000000" pitchFamily="2" charset="-78"/>
              </a:rPr>
              <a:t>,</a:t>
            </a:r>
            <a:r>
              <a:rPr lang="fa-IR" sz="1600" dirty="0">
                <a:solidFill>
                  <a:srgbClr val="C00000"/>
                </a:solidFill>
                <a:cs typeface="B Nazanin" panose="00000400000000000000" pitchFamily="2" charset="-78"/>
              </a:rPr>
              <a:t> </a:t>
            </a:r>
            <a:r>
              <a:rPr lang="en-US" sz="1600" b="1" dirty="0">
                <a:solidFill>
                  <a:srgbClr val="C00000"/>
                </a:solidFill>
                <a:latin typeface="Times New Roman" panose="02020603050405020304" pitchFamily="18" charset="0"/>
                <a:cs typeface="Times New Roman" panose="02020603050405020304" pitchFamily="18" charset="0"/>
              </a:rPr>
              <a:t>Bold</a:t>
            </a:r>
            <a:endParaRPr lang="en-US" sz="1600" b="1" dirty="0">
              <a:solidFill>
                <a:srgbClr val="C00000"/>
              </a:solidFill>
              <a:cs typeface="B Nazanin" panose="00000400000000000000" pitchFamily="2" charset="-78"/>
            </a:endParaRPr>
          </a:p>
        </p:txBody>
      </p:sp>
      <p:sp>
        <p:nvSpPr>
          <p:cNvPr id="9" name="Title 1">
            <a:extLst>
              <a:ext uri="{FF2B5EF4-FFF2-40B4-BE49-F238E27FC236}">
                <a16:creationId xmlns:a16="http://schemas.microsoft.com/office/drawing/2014/main" id="{5D1003DF-0687-9BF8-8E28-4DFC17B854C6}"/>
              </a:ext>
            </a:extLst>
          </p:cNvPr>
          <p:cNvSpPr txBox="1">
            <a:spLocks/>
          </p:cNvSpPr>
          <p:nvPr/>
        </p:nvSpPr>
        <p:spPr>
          <a:xfrm>
            <a:off x="668099" y="5374749"/>
            <a:ext cx="7702245" cy="10515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1800" i="1" dirty="0">
                <a:solidFill>
                  <a:srgbClr val="008479"/>
                </a:solidFill>
                <a:latin typeface="Kalameh" pitchFamily="2" charset="-78"/>
                <a:cs typeface="B Nazanin" panose="00000400000000000000" pitchFamily="2" charset="-78"/>
              </a:rPr>
              <a:t>وابستگی سازمانی نویسندگان</a:t>
            </a:r>
          </a:p>
          <a:p>
            <a:pPr algn="r" rtl="1"/>
            <a:r>
              <a:rPr lang="fa-IR" sz="1600" dirty="0">
                <a:solidFill>
                  <a:srgbClr val="C00000"/>
                </a:solidFill>
                <a:cs typeface="B Nazanin" panose="00000400000000000000" pitchFamily="2" charset="-78"/>
              </a:rPr>
              <a:t>راهنما: (رتبه یا مسئولیت علمی در شرکت، نام گروه و دانشکده، نام دانشگاه یا شرکت، شهر و کشور.)</a:t>
            </a:r>
            <a:r>
              <a:rPr lang="fa-IR" sz="500" b="1" dirty="0">
                <a:solidFill>
                  <a:srgbClr val="C00000"/>
                </a:solidFill>
                <a:cs typeface="B Nazanin" panose="00000400000000000000" pitchFamily="2" charset="-78"/>
              </a:rPr>
              <a:t/>
            </a:r>
            <a:br>
              <a:rPr lang="fa-IR" sz="500" b="1" dirty="0">
                <a:solidFill>
                  <a:srgbClr val="C00000"/>
                </a:solidFill>
                <a:cs typeface="B Nazanin" panose="00000400000000000000" pitchFamily="2" charset="-78"/>
              </a:rPr>
            </a:br>
            <a:r>
              <a:rPr lang="fa-IR" sz="1800" b="1" dirty="0">
                <a:solidFill>
                  <a:srgbClr val="C00000"/>
                </a:solidFill>
                <a:cs typeface="B Nazanin" panose="00000400000000000000" pitchFamily="2" charset="-78"/>
              </a:rPr>
              <a:t/>
            </a:r>
            <a:br>
              <a:rPr lang="fa-IR" sz="1800" b="1" dirty="0">
                <a:solidFill>
                  <a:srgbClr val="C00000"/>
                </a:solidFill>
                <a:cs typeface="B Nazanin" panose="00000400000000000000" pitchFamily="2" charset="-78"/>
              </a:rPr>
            </a:br>
            <a:r>
              <a:rPr lang="fa-IR" sz="1600" dirty="0">
                <a:solidFill>
                  <a:srgbClr val="C00000"/>
                </a:solidFill>
                <a:cs typeface="B Nazanin" panose="00000400000000000000" pitchFamily="2" charset="-78"/>
              </a:rPr>
              <a:t>فونت : </a:t>
            </a:r>
            <a:r>
              <a:rPr lang="en-US" sz="1600" dirty="0">
                <a:solidFill>
                  <a:srgbClr val="C00000"/>
                </a:solidFill>
                <a:cs typeface="B Nazanin" panose="00000400000000000000" pitchFamily="2" charset="-78"/>
              </a:rPr>
              <a:t>B Nazanin</a:t>
            </a:r>
            <a:r>
              <a:rPr lang="fa-IR" sz="1600" dirty="0">
                <a:solidFill>
                  <a:srgbClr val="C00000"/>
                </a:solidFill>
                <a:cs typeface="B Nazanin" panose="00000400000000000000" pitchFamily="2" charset="-78"/>
              </a:rPr>
              <a:t> </a:t>
            </a:r>
            <a:r>
              <a:rPr lang="en-US" sz="1600" dirty="0">
                <a:solidFill>
                  <a:srgbClr val="C00000"/>
                </a:solidFill>
                <a:cs typeface="B Nazanin" panose="00000400000000000000" pitchFamily="2" charset="-78"/>
              </a:rPr>
              <a:t> ,</a:t>
            </a:r>
            <a:r>
              <a:rPr lang="fa-IR" sz="1600" dirty="0">
                <a:solidFill>
                  <a:srgbClr val="C00000"/>
                </a:solidFill>
                <a:cs typeface="B Nazanin" panose="00000400000000000000" pitchFamily="2" charset="-78"/>
              </a:rPr>
              <a:t>بهترین سایز: 18 </a:t>
            </a:r>
            <a:r>
              <a:rPr lang="en-US" sz="1600" dirty="0">
                <a:solidFill>
                  <a:srgbClr val="C00000"/>
                </a:solidFill>
                <a:cs typeface="B Nazanin" panose="00000400000000000000" pitchFamily="2" charset="-78"/>
              </a:rPr>
              <a:t>,</a:t>
            </a:r>
            <a:r>
              <a:rPr lang="fa-IR" sz="1600" dirty="0">
                <a:solidFill>
                  <a:srgbClr val="C00000"/>
                </a:solidFill>
                <a:cs typeface="B Nazanin" panose="00000400000000000000" pitchFamily="2" charset="-78"/>
              </a:rPr>
              <a:t> </a:t>
            </a:r>
            <a:r>
              <a:rPr lang="en-US" sz="1600" i="1" dirty="0">
                <a:solidFill>
                  <a:srgbClr val="C00000"/>
                </a:solidFill>
                <a:latin typeface="Times New Roman" panose="02020603050405020304" pitchFamily="18" charset="0"/>
                <a:cs typeface="Times New Roman" panose="02020603050405020304" pitchFamily="18" charset="0"/>
              </a:rPr>
              <a:t>Italic</a:t>
            </a:r>
            <a:endParaRPr lang="en-US" sz="1800"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89366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41E613A-BCDE-E9AE-1D57-B7D0C20AC827}"/>
              </a:ext>
            </a:extLst>
          </p:cNvPr>
          <p:cNvSpPr/>
          <p:nvPr/>
        </p:nvSpPr>
        <p:spPr>
          <a:xfrm>
            <a:off x="354563" y="1269384"/>
            <a:ext cx="8705379" cy="5468628"/>
          </a:xfrm>
          <a:custGeom>
            <a:avLst/>
            <a:gdLst>
              <a:gd name="connsiteX0" fmla="*/ 0 w 9348716"/>
              <a:gd name="connsiteY0" fmla="*/ 418102 h 5595580"/>
              <a:gd name="connsiteX1" fmla="*/ 418102 w 9348716"/>
              <a:gd name="connsiteY1" fmla="*/ 0 h 5595580"/>
              <a:gd name="connsiteX2" fmla="*/ 8930614 w 9348716"/>
              <a:gd name="connsiteY2" fmla="*/ 0 h 5595580"/>
              <a:gd name="connsiteX3" fmla="*/ 9348716 w 9348716"/>
              <a:gd name="connsiteY3" fmla="*/ 418102 h 5595580"/>
              <a:gd name="connsiteX4" fmla="*/ 9348716 w 9348716"/>
              <a:gd name="connsiteY4" fmla="*/ 5177478 h 5595580"/>
              <a:gd name="connsiteX5" fmla="*/ 8930614 w 9348716"/>
              <a:gd name="connsiteY5" fmla="*/ 5595580 h 5595580"/>
              <a:gd name="connsiteX6" fmla="*/ 418102 w 9348716"/>
              <a:gd name="connsiteY6" fmla="*/ 5595580 h 5595580"/>
              <a:gd name="connsiteX7" fmla="*/ 0 w 9348716"/>
              <a:gd name="connsiteY7" fmla="*/ 5177478 h 5595580"/>
              <a:gd name="connsiteX8" fmla="*/ 0 w 9348716"/>
              <a:gd name="connsiteY8" fmla="*/ 418102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9022054 w 9348716"/>
              <a:gd name="connsiteY7" fmla="*/ 91440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12277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58241 w 9358241"/>
              <a:gd name="connsiteY0" fmla="*/ 761002 h 5595580"/>
              <a:gd name="connsiteX1" fmla="*/ 9348716 w 9358241"/>
              <a:gd name="connsiteY1" fmla="*/ 5177478 h 5595580"/>
              <a:gd name="connsiteX2" fmla="*/ 8930614 w 9358241"/>
              <a:gd name="connsiteY2" fmla="*/ 5595580 h 5595580"/>
              <a:gd name="connsiteX3" fmla="*/ 418102 w 9358241"/>
              <a:gd name="connsiteY3" fmla="*/ 5595580 h 5595580"/>
              <a:gd name="connsiteX4" fmla="*/ 0 w 9358241"/>
              <a:gd name="connsiteY4" fmla="*/ 5177478 h 5595580"/>
              <a:gd name="connsiteX5" fmla="*/ 0 w 9358241"/>
              <a:gd name="connsiteY5" fmla="*/ 418102 h 5595580"/>
              <a:gd name="connsiteX6" fmla="*/ 418102 w 9358241"/>
              <a:gd name="connsiteY6" fmla="*/ 0 h 5595580"/>
              <a:gd name="connsiteX7" fmla="*/ 8193379 w 9358241"/>
              <a:gd name="connsiteY7" fmla="*/ 91440 h 5595580"/>
              <a:gd name="connsiteX0" fmla="*/ 9348716 w 9348716"/>
              <a:gd name="connsiteY0" fmla="*/ 5419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589825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85323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59197 h 5617352"/>
              <a:gd name="connsiteX1" fmla="*/ 9348716 w 9348716"/>
              <a:gd name="connsiteY1" fmla="*/ 5199250 h 5617352"/>
              <a:gd name="connsiteX2" fmla="*/ 8930614 w 9348716"/>
              <a:gd name="connsiteY2" fmla="*/ 5617352 h 5617352"/>
              <a:gd name="connsiteX3" fmla="*/ 418102 w 9348716"/>
              <a:gd name="connsiteY3" fmla="*/ 5617352 h 5617352"/>
              <a:gd name="connsiteX4" fmla="*/ 0 w 9348716"/>
              <a:gd name="connsiteY4" fmla="*/ 5199250 h 5617352"/>
              <a:gd name="connsiteX5" fmla="*/ 0 w 9348716"/>
              <a:gd name="connsiteY5" fmla="*/ 439874 h 5617352"/>
              <a:gd name="connsiteX6" fmla="*/ 418102 w 9348716"/>
              <a:gd name="connsiteY6" fmla="*/ 21772 h 5617352"/>
              <a:gd name="connsiteX7" fmla="*/ 8602682 w 9348716"/>
              <a:gd name="connsiteY7" fmla="*/ 0 h 5617352"/>
              <a:gd name="connsiteX0" fmla="*/ 9331299 w 9348716"/>
              <a:gd name="connsiteY0" fmla="*/ 468998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53564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22590 w 9348716"/>
              <a:gd name="connsiteY8" fmla="*/ 746296 h 5627153"/>
              <a:gd name="connsiteX0" fmla="*/ 9305173 w 9348716"/>
              <a:gd name="connsiteY0" fmla="*/ 1050970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05173 w 9348716"/>
              <a:gd name="connsiteY8" fmla="*/ 1050970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8716" h="5627153">
                <a:moveTo>
                  <a:pt x="9296464" y="1167464"/>
                </a:moveTo>
                <a:cubicBezTo>
                  <a:pt x="9302270" y="2747482"/>
                  <a:pt x="9342910" y="3629033"/>
                  <a:pt x="9348716" y="5209051"/>
                </a:cubicBezTo>
                <a:cubicBezTo>
                  <a:pt x="9348716" y="5439962"/>
                  <a:pt x="9161525" y="5627153"/>
                  <a:pt x="8930614" y="5627153"/>
                </a:cubicBezTo>
                <a:lnTo>
                  <a:pt x="418102" y="5627153"/>
                </a:lnTo>
                <a:cubicBezTo>
                  <a:pt x="187191" y="5627153"/>
                  <a:pt x="0" y="5439962"/>
                  <a:pt x="0" y="5209051"/>
                </a:cubicBezTo>
                <a:lnTo>
                  <a:pt x="0" y="449675"/>
                </a:lnTo>
                <a:cubicBezTo>
                  <a:pt x="0" y="218764"/>
                  <a:pt x="187191" y="31573"/>
                  <a:pt x="418102" y="31573"/>
                </a:cubicBezTo>
                <a:lnTo>
                  <a:pt x="7697399" y="0"/>
                </a:lnTo>
                <a:cubicBezTo>
                  <a:pt x="7705502" y="767363"/>
                  <a:pt x="8322091" y="1177189"/>
                  <a:pt x="9296464" y="1167464"/>
                </a:cubicBezTo>
                <a:close/>
              </a:path>
            </a:pathLst>
          </a:custGeom>
          <a:solidFill>
            <a:srgbClr val="008479">
              <a:alpha val="16000"/>
            </a:srgbClr>
          </a:solidFill>
          <a:ln w="31750">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6B9DDC9-3E17-138A-5FC2-F96CFA3A0C11}"/>
              </a:ext>
            </a:extLst>
          </p:cNvPr>
          <p:cNvSpPr/>
          <p:nvPr/>
        </p:nvSpPr>
        <p:spPr>
          <a:xfrm>
            <a:off x="5638800" y="1061513"/>
            <a:ext cx="1642281" cy="415741"/>
          </a:xfrm>
          <a:prstGeom prst="roundRect">
            <a:avLst>
              <a:gd name="adj" fmla="val 50000"/>
            </a:avLst>
          </a:prstGeom>
          <a:solidFill>
            <a:srgbClr val="008479"/>
          </a:solidFill>
          <a:ln>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b="1" dirty="0">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زمینه و هدف</a:t>
            </a:r>
            <a:endParaRPr lang="en-US" b="1" dirty="0">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sp>
        <p:nvSpPr>
          <p:cNvPr id="2" name="Oval 1">
            <a:extLst>
              <a:ext uri="{FF2B5EF4-FFF2-40B4-BE49-F238E27FC236}">
                <a16:creationId xmlns:a16="http://schemas.microsoft.com/office/drawing/2014/main" id="{C8350EFA-F982-FA0D-0069-ACBDD3FB6771}"/>
              </a:ext>
            </a:extLst>
          </p:cNvPr>
          <p:cNvSpPr/>
          <p:nvPr/>
        </p:nvSpPr>
        <p:spPr>
          <a:xfrm>
            <a:off x="7021076" y="1217970"/>
            <a:ext cx="136478" cy="1364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489670AE-37FE-9CE0-7EC9-BEAD8C8A3FB0}"/>
              </a:ext>
            </a:extLst>
          </p:cNvPr>
          <p:cNvSpPr/>
          <p:nvPr/>
        </p:nvSpPr>
        <p:spPr>
          <a:xfrm>
            <a:off x="7535559" y="165973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292A685-714E-A4B0-5CA7-C9F43D383F81}"/>
              </a:ext>
            </a:extLst>
          </p:cNvPr>
          <p:cNvSpPr/>
          <p:nvPr/>
        </p:nvSpPr>
        <p:spPr>
          <a:xfrm>
            <a:off x="7708431" y="1913794"/>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9D25865-39F9-93A9-F939-90CCDF30119E}"/>
              </a:ext>
            </a:extLst>
          </p:cNvPr>
          <p:cNvSpPr/>
          <p:nvPr/>
        </p:nvSpPr>
        <p:spPr>
          <a:xfrm>
            <a:off x="7988210" y="213968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2581C17-5B97-492C-0271-716F03C1044A}"/>
              </a:ext>
            </a:extLst>
          </p:cNvPr>
          <p:cNvSpPr/>
          <p:nvPr/>
        </p:nvSpPr>
        <p:spPr>
          <a:xfrm>
            <a:off x="8302110" y="2257493"/>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49E840E-0CBD-4E53-72E4-A678B4B3BC81}"/>
              </a:ext>
            </a:extLst>
          </p:cNvPr>
          <p:cNvSpPr/>
          <p:nvPr/>
        </p:nvSpPr>
        <p:spPr>
          <a:xfrm>
            <a:off x="8643307" y="233938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51E682E-3F43-2E93-84E7-9E61FD1F8D81}"/>
              </a:ext>
            </a:extLst>
          </p:cNvPr>
          <p:cNvSpPr txBox="1"/>
          <p:nvPr/>
        </p:nvSpPr>
        <p:spPr>
          <a:xfrm>
            <a:off x="428973" y="2910056"/>
            <a:ext cx="8462783" cy="2862322"/>
          </a:xfrm>
          <a:prstGeom prst="rect">
            <a:avLst/>
          </a:prstGeom>
          <a:noFill/>
        </p:spPr>
        <p:txBody>
          <a:bodyPr wrap="square">
            <a:spAutoFit/>
          </a:bodyPr>
          <a:lstStyle/>
          <a:p>
            <a:pPr algn="just" rtl="1">
              <a:defRPr/>
            </a:pPr>
            <a:r>
              <a:rPr lang="fa-IR" sz="1800" dirty="0">
                <a:cs typeface="B Nazanin" panose="00000400000000000000" pitchFamily="2" charset="-78"/>
              </a:rPr>
              <a:t>توضیحات توضیحات توضیحات توضیحات توضیحات توضیحات توضیحات </a:t>
            </a:r>
            <a:r>
              <a:rPr lang="en-US" sz="1800" dirty="0">
                <a:cs typeface="B Nazanin" panose="00000400000000000000" pitchFamily="2" charset="-78"/>
              </a:rPr>
              <a:t>……</a:t>
            </a:r>
          </a:p>
          <a:p>
            <a:pPr algn="just" rtl="1">
              <a:defRPr/>
            </a:pPr>
            <a:endParaRPr lang="en-US" b="1" dirty="0">
              <a:solidFill>
                <a:srgbClr val="C00000"/>
              </a:solidFill>
              <a:cs typeface="B Nazanin" panose="00000400000000000000" pitchFamily="2" charset="-78"/>
            </a:endParaRPr>
          </a:p>
          <a:p>
            <a:pPr algn="just" rtl="1">
              <a:defRPr/>
            </a:pPr>
            <a:r>
              <a:rPr lang="fa-IR" sz="1800" b="1" dirty="0">
                <a:solidFill>
                  <a:srgbClr val="C00000"/>
                </a:solidFill>
                <a:cs typeface="B Nazanin" panose="00000400000000000000" pitchFamily="2" charset="-78"/>
              </a:rPr>
              <a:t>راهنما:</a:t>
            </a:r>
            <a:endParaRPr lang="en-US" sz="1800" b="1" dirty="0">
              <a:solidFill>
                <a:srgbClr val="C00000"/>
              </a:solidFill>
              <a:cs typeface="B Nazanin" panose="00000400000000000000" pitchFamily="2" charset="-78"/>
            </a:endParaRPr>
          </a:p>
          <a:p>
            <a:pPr marL="685800" indent="-685800" algn="justLow" rtl="1">
              <a:buFont typeface="Arial" panose="020B0604020202020204" pitchFamily="34" charset="0"/>
              <a:buChar char="•"/>
              <a:defRPr/>
            </a:pPr>
            <a:r>
              <a:rPr lang="fa-IR" sz="1800" b="1" dirty="0">
                <a:cs typeface="B Nazanin" panose="00000400000000000000" pitchFamily="2" charset="-78"/>
              </a:rPr>
              <a:t>فونت : </a:t>
            </a:r>
            <a:r>
              <a:rPr lang="en-US" sz="1800" b="1" dirty="0">
                <a:cs typeface="B Nazanin" panose="00000400000000000000" pitchFamily="2" charset="-78"/>
              </a:rPr>
              <a:t>B Nazanin</a:t>
            </a:r>
            <a:endParaRPr lang="fa-IR" sz="1800" b="1" dirty="0">
              <a:cs typeface="B Nazanin" panose="00000400000000000000" pitchFamily="2" charset="-78"/>
            </a:endParaRPr>
          </a:p>
          <a:p>
            <a:pPr marL="685800" indent="-685800" algn="justLow" rtl="1">
              <a:buFont typeface="Arial" panose="020B0604020202020204" pitchFamily="34" charset="0"/>
              <a:buChar char="•"/>
              <a:defRPr/>
            </a:pPr>
            <a:r>
              <a:rPr lang="fa-IR" b="1" dirty="0">
                <a:cs typeface="B Nazanin" panose="00000400000000000000" pitchFamily="2" charset="-78"/>
              </a:rPr>
              <a:t>حداکثر سایز: </a:t>
            </a:r>
            <a:r>
              <a:rPr lang="fa-IR" sz="1800" b="1" dirty="0">
                <a:cs typeface="B Nazanin" panose="00000400000000000000" pitchFamily="2" charset="-78"/>
              </a:rPr>
              <a:t>26</a:t>
            </a:r>
            <a:endParaRPr lang="en-US" sz="1800" b="1" dirty="0">
              <a:cs typeface="B Nazanin" panose="00000400000000000000" pitchFamily="2" charset="-78"/>
            </a:endParaRPr>
          </a:p>
          <a:p>
            <a:pPr marL="685800" indent="-685800" algn="justLow" rtl="1">
              <a:buFont typeface="Arial" panose="020B0604020202020204" pitchFamily="34" charset="0"/>
              <a:buChar char="•"/>
              <a:defRPr/>
            </a:pPr>
            <a:r>
              <a:rPr lang="fa-IR" sz="1800" b="1" dirty="0">
                <a:cs typeface="B Nazanin" panose="00000400000000000000" pitchFamily="2" charset="-78"/>
              </a:rPr>
              <a:t>بهترین سایز: </a:t>
            </a:r>
            <a:r>
              <a:rPr lang="fa-IR" b="1" dirty="0">
                <a:cs typeface="B Nazanin" panose="00000400000000000000" pitchFamily="2" charset="-78"/>
              </a:rPr>
              <a:t>18</a:t>
            </a:r>
          </a:p>
          <a:p>
            <a:pPr algn="justLow" rtl="1">
              <a:defRPr/>
            </a:pPr>
            <a:endParaRPr lang="en-US" sz="1800" dirty="0">
              <a:cs typeface="B Nazanin" panose="00000400000000000000" pitchFamily="2" charset="-78"/>
            </a:endParaRPr>
          </a:p>
          <a:p>
            <a:pPr marL="685800" indent="-685800" algn="just" rtl="1">
              <a:buFont typeface="Arial" panose="020B0604020202020204" pitchFamily="34" charset="0"/>
              <a:buChar char="•"/>
              <a:defRPr/>
            </a:pPr>
            <a:r>
              <a:rPr lang="fa-IR" dirty="0">
                <a:solidFill>
                  <a:srgbClr val="00B050"/>
                </a:solidFill>
                <a:cs typeface="B Nazanin" panose="00000400000000000000" pitchFamily="2" charset="-78"/>
              </a:rPr>
              <a:t>ضمن تبریک بابت پذیرش چکیده مقاله تان، فراموش نکنید که داوران، متن چکیده شما را مطالعه کرده اند. پس اگر میخواهید ارائه حرفه ای تری داشته باشید؛ بجای تکرار متن، در کنار افکت گذاری، از تصاویر، گراف ها و رنگ ها استفاده کنید.</a:t>
            </a:r>
          </a:p>
        </p:txBody>
      </p:sp>
    </p:spTree>
    <p:extLst>
      <p:ext uri="{BB962C8B-B14F-4D97-AF65-F5344CB8AC3E}">
        <p14:creationId xmlns:p14="http://schemas.microsoft.com/office/powerpoint/2010/main" val="5025745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59B7E-0D9B-7857-EDF2-650C3EAB721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4296497-57B6-F8A4-017B-621AE1C6ABB6}"/>
              </a:ext>
            </a:extLst>
          </p:cNvPr>
          <p:cNvSpPr/>
          <p:nvPr/>
        </p:nvSpPr>
        <p:spPr>
          <a:xfrm>
            <a:off x="354563" y="1269384"/>
            <a:ext cx="8705379" cy="5468628"/>
          </a:xfrm>
          <a:custGeom>
            <a:avLst/>
            <a:gdLst>
              <a:gd name="connsiteX0" fmla="*/ 0 w 9348716"/>
              <a:gd name="connsiteY0" fmla="*/ 418102 h 5595580"/>
              <a:gd name="connsiteX1" fmla="*/ 418102 w 9348716"/>
              <a:gd name="connsiteY1" fmla="*/ 0 h 5595580"/>
              <a:gd name="connsiteX2" fmla="*/ 8930614 w 9348716"/>
              <a:gd name="connsiteY2" fmla="*/ 0 h 5595580"/>
              <a:gd name="connsiteX3" fmla="*/ 9348716 w 9348716"/>
              <a:gd name="connsiteY3" fmla="*/ 418102 h 5595580"/>
              <a:gd name="connsiteX4" fmla="*/ 9348716 w 9348716"/>
              <a:gd name="connsiteY4" fmla="*/ 5177478 h 5595580"/>
              <a:gd name="connsiteX5" fmla="*/ 8930614 w 9348716"/>
              <a:gd name="connsiteY5" fmla="*/ 5595580 h 5595580"/>
              <a:gd name="connsiteX6" fmla="*/ 418102 w 9348716"/>
              <a:gd name="connsiteY6" fmla="*/ 5595580 h 5595580"/>
              <a:gd name="connsiteX7" fmla="*/ 0 w 9348716"/>
              <a:gd name="connsiteY7" fmla="*/ 5177478 h 5595580"/>
              <a:gd name="connsiteX8" fmla="*/ 0 w 9348716"/>
              <a:gd name="connsiteY8" fmla="*/ 418102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9022054 w 9348716"/>
              <a:gd name="connsiteY7" fmla="*/ 91440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12277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58241 w 9358241"/>
              <a:gd name="connsiteY0" fmla="*/ 761002 h 5595580"/>
              <a:gd name="connsiteX1" fmla="*/ 9348716 w 9358241"/>
              <a:gd name="connsiteY1" fmla="*/ 5177478 h 5595580"/>
              <a:gd name="connsiteX2" fmla="*/ 8930614 w 9358241"/>
              <a:gd name="connsiteY2" fmla="*/ 5595580 h 5595580"/>
              <a:gd name="connsiteX3" fmla="*/ 418102 w 9358241"/>
              <a:gd name="connsiteY3" fmla="*/ 5595580 h 5595580"/>
              <a:gd name="connsiteX4" fmla="*/ 0 w 9358241"/>
              <a:gd name="connsiteY4" fmla="*/ 5177478 h 5595580"/>
              <a:gd name="connsiteX5" fmla="*/ 0 w 9358241"/>
              <a:gd name="connsiteY5" fmla="*/ 418102 h 5595580"/>
              <a:gd name="connsiteX6" fmla="*/ 418102 w 9358241"/>
              <a:gd name="connsiteY6" fmla="*/ 0 h 5595580"/>
              <a:gd name="connsiteX7" fmla="*/ 8193379 w 9358241"/>
              <a:gd name="connsiteY7" fmla="*/ 91440 h 5595580"/>
              <a:gd name="connsiteX0" fmla="*/ 9348716 w 9348716"/>
              <a:gd name="connsiteY0" fmla="*/ 5419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589825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85323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59197 h 5617352"/>
              <a:gd name="connsiteX1" fmla="*/ 9348716 w 9348716"/>
              <a:gd name="connsiteY1" fmla="*/ 5199250 h 5617352"/>
              <a:gd name="connsiteX2" fmla="*/ 8930614 w 9348716"/>
              <a:gd name="connsiteY2" fmla="*/ 5617352 h 5617352"/>
              <a:gd name="connsiteX3" fmla="*/ 418102 w 9348716"/>
              <a:gd name="connsiteY3" fmla="*/ 5617352 h 5617352"/>
              <a:gd name="connsiteX4" fmla="*/ 0 w 9348716"/>
              <a:gd name="connsiteY4" fmla="*/ 5199250 h 5617352"/>
              <a:gd name="connsiteX5" fmla="*/ 0 w 9348716"/>
              <a:gd name="connsiteY5" fmla="*/ 439874 h 5617352"/>
              <a:gd name="connsiteX6" fmla="*/ 418102 w 9348716"/>
              <a:gd name="connsiteY6" fmla="*/ 21772 h 5617352"/>
              <a:gd name="connsiteX7" fmla="*/ 8602682 w 9348716"/>
              <a:gd name="connsiteY7" fmla="*/ 0 h 5617352"/>
              <a:gd name="connsiteX0" fmla="*/ 9331299 w 9348716"/>
              <a:gd name="connsiteY0" fmla="*/ 468998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53564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22590 w 9348716"/>
              <a:gd name="connsiteY8" fmla="*/ 746296 h 5627153"/>
              <a:gd name="connsiteX0" fmla="*/ 9305173 w 9348716"/>
              <a:gd name="connsiteY0" fmla="*/ 1050970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05173 w 9348716"/>
              <a:gd name="connsiteY8" fmla="*/ 1050970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8716" h="5627153">
                <a:moveTo>
                  <a:pt x="9296464" y="1167464"/>
                </a:moveTo>
                <a:cubicBezTo>
                  <a:pt x="9302270" y="2747482"/>
                  <a:pt x="9342910" y="3629033"/>
                  <a:pt x="9348716" y="5209051"/>
                </a:cubicBezTo>
                <a:cubicBezTo>
                  <a:pt x="9348716" y="5439962"/>
                  <a:pt x="9161525" y="5627153"/>
                  <a:pt x="8930614" y="5627153"/>
                </a:cubicBezTo>
                <a:lnTo>
                  <a:pt x="418102" y="5627153"/>
                </a:lnTo>
                <a:cubicBezTo>
                  <a:pt x="187191" y="5627153"/>
                  <a:pt x="0" y="5439962"/>
                  <a:pt x="0" y="5209051"/>
                </a:cubicBezTo>
                <a:lnTo>
                  <a:pt x="0" y="449675"/>
                </a:lnTo>
                <a:cubicBezTo>
                  <a:pt x="0" y="218764"/>
                  <a:pt x="187191" y="31573"/>
                  <a:pt x="418102" y="31573"/>
                </a:cubicBezTo>
                <a:lnTo>
                  <a:pt x="7697399" y="0"/>
                </a:lnTo>
                <a:cubicBezTo>
                  <a:pt x="7705502" y="767363"/>
                  <a:pt x="8322091" y="1177189"/>
                  <a:pt x="9296464" y="1167464"/>
                </a:cubicBezTo>
                <a:close/>
              </a:path>
            </a:pathLst>
          </a:custGeom>
          <a:solidFill>
            <a:srgbClr val="008479">
              <a:alpha val="16000"/>
            </a:srgbClr>
          </a:solidFill>
          <a:ln w="31750">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8CDA3AC-E049-383B-B74A-B2EDDF0F6C84}"/>
              </a:ext>
            </a:extLst>
          </p:cNvPr>
          <p:cNvSpPr/>
          <p:nvPr/>
        </p:nvSpPr>
        <p:spPr>
          <a:xfrm>
            <a:off x="5638800" y="1061513"/>
            <a:ext cx="1642281" cy="415741"/>
          </a:xfrm>
          <a:prstGeom prst="roundRect">
            <a:avLst>
              <a:gd name="adj" fmla="val 50000"/>
            </a:avLst>
          </a:prstGeom>
          <a:solidFill>
            <a:srgbClr val="008479"/>
          </a:solidFill>
          <a:ln>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روش شناسی</a:t>
            </a:r>
            <a:endParaRPr lang="en-US"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sp>
        <p:nvSpPr>
          <p:cNvPr id="2" name="Oval 1">
            <a:extLst>
              <a:ext uri="{FF2B5EF4-FFF2-40B4-BE49-F238E27FC236}">
                <a16:creationId xmlns:a16="http://schemas.microsoft.com/office/drawing/2014/main" id="{E35318CC-7058-3F74-3976-097B3E19852D}"/>
              </a:ext>
            </a:extLst>
          </p:cNvPr>
          <p:cNvSpPr/>
          <p:nvPr/>
        </p:nvSpPr>
        <p:spPr>
          <a:xfrm>
            <a:off x="7021076" y="1217970"/>
            <a:ext cx="136478" cy="1364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D058923-E8EB-446D-E941-776995A2F622}"/>
              </a:ext>
            </a:extLst>
          </p:cNvPr>
          <p:cNvSpPr/>
          <p:nvPr/>
        </p:nvSpPr>
        <p:spPr>
          <a:xfrm>
            <a:off x="7535559" y="165973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8EE0C9B-7977-C24B-BD75-909EC409F0F2}"/>
              </a:ext>
            </a:extLst>
          </p:cNvPr>
          <p:cNvSpPr/>
          <p:nvPr/>
        </p:nvSpPr>
        <p:spPr>
          <a:xfrm>
            <a:off x="7708431" y="1913794"/>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44A3188-F8D4-3A22-388C-2494ED04B745}"/>
              </a:ext>
            </a:extLst>
          </p:cNvPr>
          <p:cNvSpPr/>
          <p:nvPr/>
        </p:nvSpPr>
        <p:spPr>
          <a:xfrm>
            <a:off x="7988210" y="213968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D1741F5-4A77-7038-81F9-D43AE3D886CF}"/>
              </a:ext>
            </a:extLst>
          </p:cNvPr>
          <p:cNvSpPr/>
          <p:nvPr/>
        </p:nvSpPr>
        <p:spPr>
          <a:xfrm>
            <a:off x="8302110" y="2257493"/>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27EC2C9-73BC-21A4-8F94-CFDD952F8F77}"/>
              </a:ext>
            </a:extLst>
          </p:cNvPr>
          <p:cNvSpPr/>
          <p:nvPr/>
        </p:nvSpPr>
        <p:spPr>
          <a:xfrm>
            <a:off x="8643307" y="233938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A2937F8-A2EC-10E9-1870-8181E6951052}"/>
              </a:ext>
            </a:extLst>
          </p:cNvPr>
          <p:cNvSpPr txBox="1"/>
          <p:nvPr/>
        </p:nvSpPr>
        <p:spPr>
          <a:xfrm>
            <a:off x="428973" y="2910056"/>
            <a:ext cx="8462783" cy="2862322"/>
          </a:xfrm>
          <a:prstGeom prst="rect">
            <a:avLst/>
          </a:prstGeom>
          <a:noFill/>
        </p:spPr>
        <p:txBody>
          <a:bodyPr wrap="square">
            <a:spAutoFit/>
          </a:bodyPr>
          <a:lstStyle/>
          <a:p>
            <a:pPr algn="just" rtl="1">
              <a:defRPr/>
            </a:pPr>
            <a:r>
              <a:rPr lang="fa-IR" sz="1800" dirty="0">
                <a:cs typeface="B Nazanin" panose="00000400000000000000" pitchFamily="2" charset="-78"/>
              </a:rPr>
              <a:t>توضیحات توضیحات توضیحات توضیحات توضیحات توضیحات توضیحات </a:t>
            </a:r>
            <a:r>
              <a:rPr lang="en-US" sz="1800" dirty="0">
                <a:cs typeface="B Nazanin" panose="00000400000000000000" pitchFamily="2" charset="-78"/>
              </a:rPr>
              <a:t>……</a:t>
            </a:r>
          </a:p>
          <a:p>
            <a:pPr algn="just" rtl="1">
              <a:defRPr/>
            </a:pPr>
            <a:endParaRPr lang="en-US" b="1" dirty="0">
              <a:solidFill>
                <a:srgbClr val="C00000"/>
              </a:solidFill>
              <a:cs typeface="B Nazanin" panose="00000400000000000000" pitchFamily="2" charset="-78"/>
            </a:endParaRPr>
          </a:p>
          <a:p>
            <a:pPr algn="just" rtl="1">
              <a:defRPr/>
            </a:pPr>
            <a:r>
              <a:rPr lang="fa-IR" sz="1800" b="1" dirty="0">
                <a:solidFill>
                  <a:srgbClr val="C00000"/>
                </a:solidFill>
                <a:cs typeface="B Nazanin" panose="00000400000000000000" pitchFamily="2" charset="-78"/>
              </a:rPr>
              <a:t>راهنما:</a:t>
            </a:r>
            <a:endParaRPr lang="en-US" sz="1800" b="1" dirty="0">
              <a:solidFill>
                <a:srgbClr val="C00000"/>
              </a:solidFill>
              <a:cs typeface="B Nazanin" panose="00000400000000000000" pitchFamily="2" charset="-78"/>
            </a:endParaRPr>
          </a:p>
          <a:p>
            <a:pPr marL="685800" indent="-685800" algn="justLow" rtl="1">
              <a:buFont typeface="Arial" panose="020B0604020202020204" pitchFamily="34" charset="0"/>
              <a:buChar char="•"/>
              <a:defRPr/>
            </a:pPr>
            <a:r>
              <a:rPr lang="fa-IR" sz="1800" b="1" dirty="0">
                <a:cs typeface="B Nazanin" panose="00000400000000000000" pitchFamily="2" charset="-78"/>
              </a:rPr>
              <a:t>فونت : </a:t>
            </a:r>
            <a:r>
              <a:rPr lang="en-US" sz="1800" b="1" dirty="0">
                <a:cs typeface="B Nazanin" panose="00000400000000000000" pitchFamily="2" charset="-78"/>
              </a:rPr>
              <a:t>B Nazanin</a:t>
            </a:r>
            <a:endParaRPr lang="fa-IR" sz="1800" b="1" dirty="0">
              <a:cs typeface="B Nazanin" panose="00000400000000000000" pitchFamily="2" charset="-78"/>
            </a:endParaRPr>
          </a:p>
          <a:p>
            <a:pPr marL="685800" indent="-685800" algn="justLow" rtl="1">
              <a:buFont typeface="Arial" panose="020B0604020202020204" pitchFamily="34" charset="0"/>
              <a:buChar char="•"/>
              <a:defRPr/>
            </a:pPr>
            <a:r>
              <a:rPr lang="fa-IR" b="1" dirty="0">
                <a:cs typeface="B Nazanin" panose="00000400000000000000" pitchFamily="2" charset="-78"/>
              </a:rPr>
              <a:t>حداکثر سایز: </a:t>
            </a:r>
            <a:r>
              <a:rPr lang="fa-IR" sz="1800" b="1" dirty="0">
                <a:cs typeface="B Nazanin" panose="00000400000000000000" pitchFamily="2" charset="-78"/>
              </a:rPr>
              <a:t>26</a:t>
            </a:r>
            <a:endParaRPr lang="en-US" sz="1800" b="1" dirty="0">
              <a:cs typeface="B Nazanin" panose="00000400000000000000" pitchFamily="2" charset="-78"/>
            </a:endParaRPr>
          </a:p>
          <a:p>
            <a:pPr marL="685800" indent="-685800" algn="justLow" rtl="1">
              <a:buFont typeface="Arial" panose="020B0604020202020204" pitchFamily="34" charset="0"/>
              <a:buChar char="•"/>
              <a:defRPr/>
            </a:pPr>
            <a:r>
              <a:rPr lang="fa-IR" sz="1800" b="1" dirty="0">
                <a:cs typeface="B Nazanin" panose="00000400000000000000" pitchFamily="2" charset="-78"/>
              </a:rPr>
              <a:t>بهترین سایز: </a:t>
            </a:r>
            <a:r>
              <a:rPr lang="fa-IR" b="1" dirty="0">
                <a:cs typeface="B Nazanin" panose="00000400000000000000" pitchFamily="2" charset="-78"/>
              </a:rPr>
              <a:t>18</a:t>
            </a:r>
          </a:p>
          <a:p>
            <a:pPr algn="justLow" rtl="1">
              <a:defRPr/>
            </a:pPr>
            <a:endParaRPr lang="en-US" sz="1800" dirty="0">
              <a:cs typeface="B Nazanin" panose="00000400000000000000" pitchFamily="2" charset="-78"/>
            </a:endParaRPr>
          </a:p>
          <a:p>
            <a:pPr marL="685800" indent="-685800" algn="just" rtl="1">
              <a:buFont typeface="Arial" panose="020B0604020202020204" pitchFamily="34" charset="0"/>
              <a:buChar char="•"/>
              <a:defRPr/>
            </a:pPr>
            <a:r>
              <a:rPr lang="fa-IR" dirty="0">
                <a:solidFill>
                  <a:srgbClr val="00B050"/>
                </a:solidFill>
                <a:cs typeface="B Nazanin" panose="00000400000000000000" pitchFamily="2" charset="-78"/>
              </a:rPr>
              <a:t>ضمن تبریک بابت پذیرش چکیده مقاله تان، فراموش نکنید که داوران، متن چکیده شما را مطالعه کرده اند. پس اگر میخواهید ارائه حرفه ای تری داشته باشید؛ بجای تکرار متن، در کنار افکت گذاری، از تصاویر، گراف ها و رنگ ها استفاده کنید.</a:t>
            </a:r>
          </a:p>
        </p:txBody>
      </p:sp>
    </p:spTree>
    <p:extLst>
      <p:ext uri="{BB962C8B-B14F-4D97-AF65-F5344CB8AC3E}">
        <p14:creationId xmlns:p14="http://schemas.microsoft.com/office/powerpoint/2010/main" val="29780977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8A1FE-BF2F-7407-3BF4-26A7079E0B0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897A786-DC18-024C-35E6-A7E22FE3E842}"/>
              </a:ext>
            </a:extLst>
          </p:cNvPr>
          <p:cNvSpPr/>
          <p:nvPr/>
        </p:nvSpPr>
        <p:spPr>
          <a:xfrm>
            <a:off x="354563" y="1269384"/>
            <a:ext cx="8705379" cy="5468628"/>
          </a:xfrm>
          <a:custGeom>
            <a:avLst/>
            <a:gdLst>
              <a:gd name="connsiteX0" fmla="*/ 0 w 9348716"/>
              <a:gd name="connsiteY0" fmla="*/ 418102 h 5595580"/>
              <a:gd name="connsiteX1" fmla="*/ 418102 w 9348716"/>
              <a:gd name="connsiteY1" fmla="*/ 0 h 5595580"/>
              <a:gd name="connsiteX2" fmla="*/ 8930614 w 9348716"/>
              <a:gd name="connsiteY2" fmla="*/ 0 h 5595580"/>
              <a:gd name="connsiteX3" fmla="*/ 9348716 w 9348716"/>
              <a:gd name="connsiteY3" fmla="*/ 418102 h 5595580"/>
              <a:gd name="connsiteX4" fmla="*/ 9348716 w 9348716"/>
              <a:gd name="connsiteY4" fmla="*/ 5177478 h 5595580"/>
              <a:gd name="connsiteX5" fmla="*/ 8930614 w 9348716"/>
              <a:gd name="connsiteY5" fmla="*/ 5595580 h 5595580"/>
              <a:gd name="connsiteX6" fmla="*/ 418102 w 9348716"/>
              <a:gd name="connsiteY6" fmla="*/ 5595580 h 5595580"/>
              <a:gd name="connsiteX7" fmla="*/ 0 w 9348716"/>
              <a:gd name="connsiteY7" fmla="*/ 5177478 h 5595580"/>
              <a:gd name="connsiteX8" fmla="*/ 0 w 9348716"/>
              <a:gd name="connsiteY8" fmla="*/ 418102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9022054 w 9348716"/>
              <a:gd name="connsiteY7" fmla="*/ 91440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12277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58241 w 9358241"/>
              <a:gd name="connsiteY0" fmla="*/ 761002 h 5595580"/>
              <a:gd name="connsiteX1" fmla="*/ 9348716 w 9358241"/>
              <a:gd name="connsiteY1" fmla="*/ 5177478 h 5595580"/>
              <a:gd name="connsiteX2" fmla="*/ 8930614 w 9358241"/>
              <a:gd name="connsiteY2" fmla="*/ 5595580 h 5595580"/>
              <a:gd name="connsiteX3" fmla="*/ 418102 w 9358241"/>
              <a:gd name="connsiteY3" fmla="*/ 5595580 h 5595580"/>
              <a:gd name="connsiteX4" fmla="*/ 0 w 9358241"/>
              <a:gd name="connsiteY4" fmla="*/ 5177478 h 5595580"/>
              <a:gd name="connsiteX5" fmla="*/ 0 w 9358241"/>
              <a:gd name="connsiteY5" fmla="*/ 418102 h 5595580"/>
              <a:gd name="connsiteX6" fmla="*/ 418102 w 9358241"/>
              <a:gd name="connsiteY6" fmla="*/ 0 h 5595580"/>
              <a:gd name="connsiteX7" fmla="*/ 8193379 w 9358241"/>
              <a:gd name="connsiteY7" fmla="*/ 91440 h 5595580"/>
              <a:gd name="connsiteX0" fmla="*/ 9348716 w 9348716"/>
              <a:gd name="connsiteY0" fmla="*/ 5419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589825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85323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59197 h 5617352"/>
              <a:gd name="connsiteX1" fmla="*/ 9348716 w 9348716"/>
              <a:gd name="connsiteY1" fmla="*/ 5199250 h 5617352"/>
              <a:gd name="connsiteX2" fmla="*/ 8930614 w 9348716"/>
              <a:gd name="connsiteY2" fmla="*/ 5617352 h 5617352"/>
              <a:gd name="connsiteX3" fmla="*/ 418102 w 9348716"/>
              <a:gd name="connsiteY3" fmla="*/ 5617352 h 5617352"/>
              <a:gd name="connsiteX4" fmla="*/ 0 w 9348716"/>
              <a:gd name="connsiteY4" fmla="*/ 5199250 h 5617352"/>
              <a:gd name="connsiteX5" fmla="*/ 0 w 9348716"/>
              <a:gd name="connsiteY5" fmla="*/ 439874 h 5617352"/>
              <a:gd name="connsiteX6" fmla="*/ 418102 w 9348716"/>
              <a:gd name="connsiteY6" fmla="*/ 21772 h 5617352"/>
              <a:gd name="connsiteX7" fmla="*/ 8602682 w 9348716"/>
              <a:gd name="connsiteY7" fmla="*/ 0 h 5617352"/>
              <a:gd name="connsiteX0" fmla="*/ 9331299 w 9348716"/>
              <a:gd name="connsiteY0" fmla="*/ 468998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53564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22590 w 9348716"/>
              <a:gd name="connsiteY8" fmla="*/ 746296 h 5627153"/>
              <a:gd name="connsiteX0" fmla="*/ 9305173 w 9348716"/>
              <a:gd name="connsiteY0" fmla="*/ 1050970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05173 w 9348716"/>
              <a:gd name="connsiteY8" fmla="*/ 1050970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8716" h="5627153">
                <a:moveTo>
                  <a:pt x="9296464" y="1167464"/>
                </a:moveTo>
                <a:cubicBezTo>
                  <a:pt x="9302270" y="2747482"/>
                  <a:pt x="9342910" y="3629033"/>
                  <a:pt x="9348716" y="5209051"/>
                </a:cubicBezTo>
                <a:cubicBezTo>
                  <a:pt x="9348716" y="5439962"/>
                  <a:pt x="9161525" y="5627153"/>
                  <a:pt x="8930614" y="5627153"/>
                </a:cubicBezTo>
                <a:lnTo>
                  <a:pt x="418102" y="5627153"/>
                </a:lnTo>
                <a:cubicBezTo>
                  <a:pt x="187191" y="5627153"/>
                  <a:pt x="0" y="5439962"/>
                  <a:pt x="0" y="5209051"/>
                </a:cubicBezTo>
                <a:lnTo>
                  <a:pt x="0" y="449675"/>
                </a:lnTo>
                <a:cubicBezTo>
                  <a:pt x="0" y="218764"/>
                  <a:pt x="187191" y="31573"/>
                  <a:pt x="418102" y="31573"/>
                </a:cubicBezTo>
                <a:lnTo>
                  <a:pt x="7697399" y="0"/>
                </a:lnTo>
                <a:cubicBezTo>
                  <a:pt x="7705502" y="767363"/>
                  <a:pt x="8322091" y="1177189"/>
                  <a:pt x="9296464" y="1167464"/>
                </a:cubicBezTo>
                <a:close/>
              </a:path>
            </a:pathLst>
          </a:custGeom>
          <a:solidFill>
            <a:srgbClr val="008479">
              <a:alpha val="16000"/>
            </a:srgbClr>
          </a:solidFill>
          <a:ln w="31750">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CDC7E54-165E-F429-B4B8-1D24AE062FAB}"/>
              </a:ext>
            </a:extLst>
          </p:cNvPr>
          <p:cNvSpPr/>
          <p:nvPr/>
        </p:nvSpPr>
        <p:spPr>
          <a:xfrm>
            <a:off x="5638800" y="1061513"/>
            <a:ext cx="1642281" cy="415741"/>
          </a:xfrm>
          <a:prstGeom prst="roundRect">
            <a:avLst>
              <a:gd name="adj" fmla="val 50000"/>
            </a:avLst>
          </a:prstGeom>
          <a:solidFill>
            <a:srgbClr val="008479"/>
          </a:solidFill>
          <a:ln>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bg1"/>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یافته ها</a:t>
            </a:r>
            <a:endParaRPr lang="en-US" b="1" dirty="0">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sp>
        <p:nvSpPr>
          <p:cNvPr id="2" name="Oval 1">
            <a:extLst>
              <a:ext uri="{FF2B5EF4-FFF2-40B4-BE49-F238E27FC236}">
                <a16:creationId xmlns:a16="http://schemas.microsoft.com/office/drawing/2014/main" id="{FEFEE9A5-6059-23A2-7C21-3E48C34CEC3D}"/>
              </a:ext>
            </a:extLst>
          </p:cNvPr>
          <p:cNvSpPr/>
          <p:nvPr/>
        </p:nvSpPr>
        <p:spPr>
          <a:xfrm>
            <a:off x="7021076" y="1217970"/>
            <a:ext cx="136478" cy="1364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28FF0-E460-ECA2-21B6-2E140D9B0652}"/>
              </a:ext>
            </a:extLst>
          </p:cNvPr>
          <p:cNvSpPr/>
          <p:nvPr/>
        </p:nvSpPr>
        <p:spPr>
          <a:xfrm>
            <a:off x="7535559" y="165973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E0E1067-00FC-B23A-3816-E8A1A4B64211}"/>
              </a:ext>
            </a:extLst>
          </p:cNvPr>
          <p:cNvSpPr/>
          <p:nvPr/>
        </p:nvSpPr>
        <p:spPr>
          <a:xfrm>
            <a:off x="7708431" y="1913794"/>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44CB6C6-A6AC-4CB9-2AD5-F3E1763E4122}"/>
              </a:ext>
            </a:extLst>
          </p:cNvPr>
          <p:cNvSpPr/>
          <p:nvPr/>
        </p:nvSpPr>
        <p:spPr>
          <a:xfrm>
            <a:off x="7988210" y="213968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228731B-BBDB-6AA0-B5CE-D0BD14F10C56}"/>
              </a:ext>
            </a:extLst>
          </p:cNvPr>
          <p:cNvSpPr/>
          <p:nvPr/>
        </p:nvSpPr>
        <p:spPr>
          <a:xfrm>
            <a:off x="8302110" y="2257493"/>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742D0B4-BC2A-EFFA-0285-E2F0FCE61F77}"/>
              </a:ext>
            </a:extLst>
          </p:cNvPr>
          <p:cNvSpPr/>
          <p:nvPr/>
        </p:nvSpPr>
        <p:spPr>
          <a:xfrm>
            <a:off x="8643307" y="233938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796D810-B212-0A7F-C006-39210FCF0246}"/>
              </a:ext>
            </a:extLst>
          </p:cNvPr>
          <p:cNvSpPr txBox="1"/>
          <p:nvPr/>
        </p:nvSpPr>
        <p:spPr>
          <a:xfrm>
            <a:off x="428973" y="2910056"/>
            <a:ext cx="8462783" cy="2862322"/>
          </a:xfrm>
          <a:prstGeom prst="rect">
            <a:avLst/>
          </a:prstGeom>
          <a:noFill/>
        </p:spPr>
        <p:txBody>
          <a:bodyPr wrap="square">
            <a:spAutoFit/>
          </a:bodyPr>
          <a:lstStyle/>
          <a:p>
            <a:pPr algn="just" rtl="1">
              <a:defRPr/>
            </a:pPr>
            <a:r>
              <a:rPr lang="fa-IR" sz="1800" dirty="0">
                <a:cs typeface="B Nazanin" panose="00000400000000000000" pitchFamily="2" charset="-78"/>
              </a:rPr>
              <a:t>توضیحات توضیحات توضیحات توضیحات توضیحات توضیحات توضیحات </a:t>
            </a:r>
            <a:r>
              <a:rPr lang="en-US" sz="1800" dirty="0">
                <a:cs typeface="B Nazanin" panose="00000400000000000000" pitchFamily="2" charset="-78"/>
              </a:rPr>
              <a:t>……</a:t>
            </a:r>
          </a:p>
          <a:p>
            <a:pPr algn="just" rtl="1">
              <a:defRPr/>
            </a:pPr>
            <a:endParaRPr lang="en-US" b="1" dirty="0">
              <a:solidFill>
                <a:srgbClr val="C00000"/>
              </a:solidFill>
              <a:cs typeface="B Nazanin" panose="00000400000000000000" pitchFamily="2" charset="-78"/>
            </a:endParaRPr>
          </a:p>
          <a:p>
            <a:pPr algn="just" rtl="1">
              <a:defRPr/>
            </a:pPr>
            <a:r>
              <a:rPr lang="fa-IR" sz="1800" b="1" dirty="0">
                <a:solidFill>
                  <a:srgbClr val="C00000"/>
                </a:solidFill>
                <a:cs typeface="B Nazanin" panose="00000400000000000000" pitchFamily="2" charset="-78"/>
              </a:rPr>
              <a:t>راهنما:</a:t>
            </a:r>
            <a:endParaRPr lang="en-US" sz="1800" b="1" dirty="0">
              <a:solidFill>
                <a:srgbClr val="C00000"/>
              </a:solidFill>
              <a:cs typeface="B Nazanin" panose="00000400000000000000" pitchFamily="2" charset="-78"/>
            </a:endParaRPr>
          </a:p>
          <a:p>
            <a:pPr marL="685800" indent="-685800" algn="justLow" rtl="1">
              <a:buFont typeface="Arial" panose="020B0604020202020204" pitchFamily="34" charset="0"/>
              <a:buChar char="•"/>
              <a:defRPr/>
            </a:pPr>
            <a:r>
              <a:rPr lang="fa-IR" sz="1800" b="1" dirty="0">
                <a:cs typeface="B Nazanin" panose="00000400000000000000" pitchFamily="2" charset="-78"/>
              </a:rPr>
              <a:t>فونت : </a:t>
            </a:r>
            <a:r>
              <a:rPr lang="en-US" sz="1800" b="1" dirty="0">
                <a:cs typeface="B Nazanin" panose="00000400000000000000" pitchFamily="2" charset="-78"/>
              </a:rPr>
              <a:t>B Nazanin</a:t>
            </a:r>
            <a:endParaRPr lang="fa-IR" sz="1800" b="1" dirty="0">
              <a:cs typeface="B Nazanin" panose="00000400000000000000" pitchFamily="2" charset="-78"/>
            </a:endParaRPr>
          </a:p>
          <a:p>
            <a:pPr marL="685800" indent="-685800" algn="justLow" rtl="1">
              <a:buFont typeface="Arial" panose="020B0604020202020204" pitchFamily="34" charset="0"/>
              <a:buChar char="•"/>
              <a:defRPr/>
            </a:pPr>
            <a:r>
              <a:rPr lang="fa-IR" b="1" dirty="0">
                <a:cs typeface="B Nazanin" panose="00000400000000000000" pitchFamily="2" charset="-78"/>
              </a:rPr>
              <a:t>حداکثر سایز: </a:t>
            </a:r>
            <a:r>
              <a:rPr lang="fa-IR" sz="1800" b="1" dirty="0">
                <a:cs typeface="B Nazanin" panose="00000400000000000000" pitchFamily="2" charset="-78"/>
              </a:rPr>
              <a:t>26</a:t>
            </a:r>
            <a:endParaRPr lang="en-US" sz="1800" b="1" dirty="0">
              <a:cs typeface="B Nazanin" panose="00000400000000000000" pitchFamily="2" charset="-78"/>
            </a:endParaRPr>
          </a:p>
          <a:p>
            <a:pPr marL="685800" indent="-685800" algn="justLow" rtl="1">
              <a:buFont typeface="Arial" panose="020B0604020202020204" pitchFamily="34" charset="0"/>
              <a:buChar char="•"/>
              <a:defRPr/>
            </a:pPr>
            <a:r>
              <a:rPr lang="fa-IR" sz="1800" b="1" dirty="0">
                <a:cs typeface="B Nazanin" panose="00000400000000000000" pitchFamily="2" charset="-78"/>
              </a:rPr>
              <a:t>بهترین سایز: </a:t>
            </a:r>
            <a:r>
              <a:rPr lang="fa-IR" b="1" dirty="0">
                <a:cs typeface="B Nazanin" panose="00000400000000000000" pitchFamily="2" charset="-78"/>
              </a:rPr>
              <a:t>18</a:t>
            </a:r>
          </a:p>
          <a:p>
            <a:pPr algn="justLow" rtl="1">
              <a:defRPr/>
            </a:pPr>
            <a:endParaRPr lang="en-US" sz="1800" dirty="0">
              <a:cs typeface="B Nazanin" panose="00000400000000000000" pitchFamily="2" charset="-78"/>
            </a:endParaRPr>
          </a:p>
          <a:p>
            <a:pPr marL="685800" indent="-685800" algn="just" rtl="1">
              <a:buFont typeface="Arial" panose="020B0604020202020204" pitchFamily="34" charset="0"/>
              <a:buChar char="•"/>
              <a:defRPr/>
            </a:pPr>
            <a:r>
              <a:rPr lang="fa-IR" dirty="0">
                <a:solidFill>
                  <a:srgbClr val="00B050"/>
                </a:solidFill>
                <a:cs typeface="B Nazanin" panose="00000400000000000000" pitchFamily="2" charset="-78"/>
              </a:rPr>
              <a:t>ضمن تبریک بابت پذیرش چکیده مقاله تان، فراموش نکنید که داوران، متن چکیده شما را مطالعه کرده اند. پس اگر میخواهید ارائه حرفه ای تری داشته باشید؛ بجای تکرار متن، در کنار افکت گذاری، از تصاویر، گراف ها و رنگ ها استفاده کنید.</a:t>
            </a:r>
          </a:p>
        </p:txBody>
      </p:sp>
    </p:spTree>
    <p:extLst>
      <p:ext uri="{BB962C8B-B14F-4D97-AF65-F5344CB8AC3E}">
        <p14:creationId xmlns:p14="http://schemas.microsoft.com/office/powerpoint/2010/main" val="7010452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9AB92-0013-1C06-8C67-3BA3A72BB9F6}"/>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1D151DD-A55E-16F6-DB8A-E027B50D1C95}"/>
              </a:ext>
            </a:extLst>
          </p:cNvPr>
          <p:cNvSpPr/>
          <p:nvPr/>
        </p:nvSpPr>
        <p:spPr>
          <a:xfrm>
            <a:off x="354563" y="1269384"/>
            <a:ext cx="8705379" cy="5468628"/>
          </a:xfrm>
          <a:custGeom>
            <a:avLst/>
            <a:gdLst>
              <a:gd name="connsiteX0" fmla="*/ 0 w 9348716"/>
              <a:gd name="connsiteY0" fmla="*/ 418102 h 5595580"/>
              <a:gd name="connsiteX1" fmla="*/ 418102 w 9348716"/>
              <a:gd name="connsiteY1" fmla="*/ 0 h 5595580"/>
              <a:gd name="connsiteX2" fmla="*/ 8930614 w 9348716"/>
              <a:gd name="connsiteY2" fmla="*/ 0 h 5595580"/>
              <a:gd name="connsiteX3" fmla="*/ 9348716 w 9348716"/>
              <a:gd name="connsiteY3" fmla="*/ 418102 h 5595580"/>
              <a:gd name="connsiteX4" fmla="*/ 9348716 w 9348716"/>
              <a:gd name="connsiteY4" fmla="*/ 5177478 h 5595580"/>
              <a:gd name="connsiteX5" fmla="*/ 8930614 w 9348716"/>
              <a:gd name="connsiteY5" fmla="*/ 5595580 h 5595580"/>
              <a:gd name="connsiteX6" fmla="*/ 418102 w 9348716"/>
              <a:gd name="connsiteY6" fmla="*/ 5595580 h 5595580"/>
              <a:gd name="connsiteX7" fmla="*/ 0 w 9348716"/>
              <a:gd name="connsiteY7" fmla="*/ 5177478 h 5595580"/>
              <a:gd name="connsiteX8" fmla="*/ 0 w 9348716"/>
              <a:gd name="connsiteY8" fmla="*/ 418102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9022054 w 9348716"/>
              <a:gd name="connsiteY7" fmla="*/ 91440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12277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58241 w 9358241"/>
              <a:gd name="connsiteY0" fmla="*/ 761002 h 5595580"/>
              <a:gd name="connsiteX1" fmla="*/ 9348716 w 9358241"/>
              <a:gd name="connsiteY1" fmla="*/ 5177478 h 5595580"/>
              <a:gd name="connsiteX2" fmla="*/ 8930614 w 9358241"/>
              <a:gd name="connsiteY2" fmla="*/ 5595580 h 5595580"/>
              <a:gd name="connsiteX3" fmla="*/ 418102 w 9358241"/>
              <a:gd name="connsiteY3" fmla="*/ 5595580 h 5595580"/>
              <a:gd name="connsiteX4" fmla="*/ 0 w 9358241"/>
              <a:gd name="connsiteY4" fmla="*/ 5177478 h 5595580"/>
              <a:gd name="connsiteX5" fmla="*/ 0 w 9358241"/>
              <a:gd name="connsiteY5" fmla="*/ 418102 h 5595580"/>
              <a:gd name="connsiteX6" fmla="*/ 418102 w 9358241"/>
              <a:gd name="connsiteY6" fmla="*/ 0 h 5595580"/>
              <a:gd name="connsiteX7" fmla="*/ 8193379 w 9358241"/>
              <a:gd name="connsiteY7" fmla="*/ 91440 h 5595580"/>
              <a:gd name="connsiteX0" fmla="*/ 9348716 w 9348716"/>
              <a:gd name="connsiteY0" fmla="*/ 5419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589825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85323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59197 h 5617352"/>
              <a:gd name="connsiteX1" fmla="*/ 9348716 w 9348716"/>
              <a:gd name="connsiteY1" fmla="*/ 5199250 h 5617352"/>
              <a:gd name="connsiteX2" fmla="*/ 8930614 w 9348716"/>
              <a:gd name="connsiteY2" fmla="*/ 5617352 h 5617352"/>
              <a:gd name="connsiteX3" fmla="*/ 418102 w 9348716"/>
              <a:gd name="connsiteY3" fmla="*/ 5617352 h 5617352"/>
              <a:gd name="connsiteX4" fmla="*/ 0 w 9348716"/>
              <a:gd name="connsiteY4" fmla="*/ 5199250 h 5617352"/>
              <a:gd name="connsiteX5" fmla="*/ 0 w 9348716"/>
              <a:gd name="connsiteY5" fmla="*/ 439874 h 5617352"/>
              <a:gd name="connsiteX6" fmla="*/ 418102 w 9348716"/>
              <a:gd name="connsiteY6" fmla="*/ 21772 h 5617352"/>
              <a:gd name="connsiteX7" fmla="*/ 8602682 w 9348716"/>
              <a:gd name="connsiteY7" fmla="*/ 0 h 5617352"/>
              <a:gd name="connsiteX0" fmla="*/ 9331299 w 9348716"/>
              <a:gd name="connsiteY0" fmla="*/ 468998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53564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22590 w 9348716"/>
              <a:gd name="connsiteY8" fmla="*/ 746296 h 5627153"/>
              <a:gd name="connsiteX0" fmla="*/ 9305173 w 9348716"/>
              <a:gd name="connsiteY0" fmla="*/ 1050970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05173 w 9348716"/>
              <a:gd name="connsiteY8" fmla="*/ 1050970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8716" h="5627153">
                <a:moveTo>
                  <a:pt x="9296464" y="1167464"/>
                </a:moveTo>
                <a:cubicBezTo>
                  <a:pt x="9302270" y="2747482"/>
                  <a:pt x="9342910" y="3629033"/>
                  <a:pt x="9348716" y="5209051"/>
                </a:cubicBezTo>
                <a:cubicBezTo>
                  <a:pt x="9348716" y="5439962"/>
                  <a:pt x="9161525" y="5627153"/>
                  <a:pt x="8930614" y="5627153"/>
                </a:cubicBezTo>
                <a:lnTo>
                  <a:pt x="418102" y="5627153"/>
                </a:lnTo>
                <a:cubicBezTo>
                  <a:pt x="187191" y="5627153"/>
                  <a:pt x="0" y="5439962"/>
                  <a:pt x="0" y="5209051"/>
                </a:cubicBezTo>
                <a:lnTo>
                  <a:pt x="0" y="449675"/>
                </a:lnTo>
                <a:cubicBezTo>
                  <a:pt x="0" y="218764"/>
                  <a:pt x="187191" y="31573"/>
                  <a:pt x="418102" y="31573"/>
                </a:cubicBezTo>
                <a:lnTo>
                  <a:pt x="7697399" y="0"/>
                </a:lnTo>
                <a:cubicBezTo>
                  <a:pt x="7705502" y="767363"/>
                  <a:pt x="8322091" y="1177189"/>
                  <a:pt x="9296464" y="1167464"/>
                </a:cubicBezTo>
                <a:close/>
              </a:path>
            </a:pathLst>
          </a:custGeom>
          <a:solidFill>
            <a:srgbClr val="008479">
              <a:alpha val="16000"/>
            </a:srgbClr>
          </a:solidFill>
          <a:ln w="31750">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EB5692E-FF19-994B-DFCD-00C377A2308D}"/>
              </a:ext>
            </a:extLst>
          </p:cNvPr>
          <p:cNvSpPr/>
          <p:nvPr/>
        </p:nvSpPr>
        <p:spPr>
          <a:xfrm>
            <a:off x="5638800" y="1061513"/>
            <a:ext cx="1642281" cy="415741"/>
          </a:xfrm>
          <a:prstGeom prst="roundRect">
            <a:avLst>
              <a:gd name="adj" fmla="val 50000"/>
            </a:avLst>
          </a:prstGeom>
          <a:solidFill>
            <a:srgbClr val="008479"/>
          </a:solidFill>
          <a:ln>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نتیجه گیری</a:t>
            </a:r>
            <a:endParaRPr lang="en-US"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sp>
        <p:nvSpPr>
          <p:cNvPr id="2" name="Oval 1">
            <a:extLst>
              <a:ext uri="{FF2B5EF4-FFF2-40B4-BE49-F238E27FC236}">
                <a16:creationId xmlns:a16="http://schemas.microsoft.com/office/drawing/2014/main" id="{9CA1255C-B619-C29E-9D4C-164D86C1508D}"/>
              </a:ext>
            </a:extLst>
          </p:cNvPr>
          <p:cNvSpPr/>
          <p:nvPr/>
        </p:nvSpPr>
        <p:spPr>
          <a:xfrm>
            <a:off x="7021076" y="1217970"/>
            <a:ext cx="136478" cy="1364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C11A201-4529-128E-BF17-07954C0B1129}"/>
              </a:ext>
            </a:extLst>
          </p:cNvPr>
          <p:cNvSpPr/>
          <p:nvPr/>
        </p:nvSpPr>
        <p:spPr>
          <a:xfrm>
            <a:off x="7535559" y="165973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C35C08C-5B28-5EAC-B162-93FE9D556DF1}"/>
              </a:ext>
            </a:extLst>
          </p:cNvPr>
          <p:cNvSpPr/>
          <p:nvPr/>
        </p:nvSpPr>
        <p:spPr>
          <a:xfrm>
            <a:off x="7708431" y="1913794"/>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F8364E8-F2CD-DE79-F14B-FA8560E8BD61}"/>
              </a:ext>
            </a:extLst>
          </p:cNvPr>
          <p:cNvSpPr/>
          <p:nvPr/>
        </p:nvSpPr>
        <p:spPr>
          <a:xfrm>
            <a:off x="7988210" y="213968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C15A3D8-F8F1-BC2F-03EF-D6559E5338F2}"/>
              </a:ext>
            </a:extLst>
          </p:cNvPr>
          <p:cNvSpPr/>
          <p:nvPr/>
        </p:nvSpPr>
        <p:spPr>
          <a:xfrm>
            <a:off x="8302110" y="2257493"/>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09C2B4B-F67A-05BC-2AD9-0541CCFF06F7}"/>
              </a:ext>
            </a:extLst>
          </p:cNvPr>
          <p:cNvSpPr/>
          <p:nvPr/>
        </p:nvSpPr>
        <p:spPr>
          <a:xfrm>
            <a:off x="8643307" y="233938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5BC81CC-6786-7214-0814-13A096259BE9}"/>
              </a:ext>
            </a:extLst>
          </p:cNvPr>
          <p:cNvSpPr txBox="1"/>
          <p:nvPr/>
        </p:nvSpPr>
        <p:spPr>
          <a:xfrm>
            <a:off x="428973" y="2910056"/>
            <a:ext cx="8462783" cy="2862322"/>
          </a:xfrm>
          <a:prstGeom prst="rect">
            <a:avLst/>
          </a:prstGeom>
          <a:noFill/>
        </p:spPr>
        <p:txBody>
          <a:bodyPr wrap="square">
            <a:spAutoFit/>
          </a:bodyPr>
          <a:lstStyle/>
          <a:p>
            <a:pPr algn="just" rtl="1">
              <a:defRPr/>
            </a:pPr>
            <a:r>
              <a:rPr lang="fa-IR" sz="1800" dirty="0">
                <a:cs typeface="B Nazanin" panose="00000400000000000000" pitchFamily="2" charset="-78"/>
              </a:rPr>
              <a:t>توضیحات توضیحات توضیحات توضیحات توضیحات توضیحات توضیحات </a:t>
            </a:r>
            <a:r>
              <a:rPr lang="en-US" sz="1800" dirty="0">
                <a:cs typeface="B Nazanin" panose="00000400000000000000" pitchFamily="2" charset="-78"/>
              </a:rPr>
              <a:t>……</a:t>
            </a:r>
          </a:p>
          <a:p>
            <a:pPr algn="just" rtl="1">
              <a:defRPr/>
            </a:pPr>
            <a:endParaRPr lang="en-US" b="1" dirty="0">
              <a:solidFill>
                <a:srgbClr val="C00000"/>
              </a:solidFill>
              <a:cs typeface="B Nazanin" panose="00000400000000000000" pitchFamily="2" charset="-78"/>
            </a:endParaRPr>
          </a:p>
          <a:p>
            <a:pPr algn="just" rtl="1">
              <a:defRPr/>
            </a:pPr>
            <a:r>
              <a:rPr lang="fa-IR" sz="1800" b="1" dirty="0">
                <a:solidFill>
                  <a:srgbClr val="C00000"/>
                </a:solidFill>
                <a:cs typeface="B Nazanin" panose="00000400000000000000" pitchFamily="2" charset="-78"/>
              </a:rPr>
              <a:t>راهنما:</a:t>
            </a:r>
            <a:endParaRPr lang="en-US" sz="1800" b="1" dirty="0">
              <a:solidFill>
                <a:srgbClr val="C00000"/>
              </a:solidFill>
              <a:cs typeface="B Nazanin" panose="00000400000000000000" pitchFamily="2" charset="-78"/>
            </a:endParaRPr>
          </a:p>
          <a:p>
            <a:pPr marL="685800" indent="-685800" algn="justLow" rtl="1">
              <a:buFont typeface="Arial" panose="020B0604020202020204" pitchFamily="34" charset="0"/>
              <a:buChar char="•"/>
              <a:defRPr/>
            </a:pPr>
            <a:r>
              <a:rPr lang="fa-IR" sz="1800" b="1" dirty="0">
                <a:cs typeface="B Nazanin" panose="00000400000000000000" pitchFamily="2" charset="-78"/>
              </a:rPr>
              <a:t>فونت : </a:t>
            </a:r>
            <a:r>
              <a:rPr lang="en-US" sz="1800" b="1" dirty="0">
                <a:cs typeface="B Nazanin" panose="00000400000000000000" pitchFamily="2" charset="-78"/>
              </a:rPr>
              <a:t>B Nazanin</a:t>
            </a:r>
            <a:endParaRPr lang="fa-IR" sz="1800" b="1" dirty="0">
              <a:cs typeface="B Nazanin" panose="00000400000000000000" pitchFamily="2" charset="-78"/>
            </a:endParaRPr>
          </a:p>
          <a:p>
            <a:pPr marL="685800" indent="-685800" algn="justLow" rtl="1">
              <a:buFont typeface="Arial" panose="020B0604020202020204" pitchFamily="34" charset="0"/>
              <a:buChar char="•"/>
              <a:defRPr/>
            </a:pPr>
            <a:r>
              <a:rPr lang="fa-IR" b="1" dirty="0">
                <a:cs typeface="B Nazanin" panose="00000400000000000000" pitchFamily="2" charset="-78"/>
              </a:rPr>
              <a:t>حداکثر سایز: </a:t>
            </a:r>
            <a:r>
              <a:rPr lang="fa-IR" sz="1800" b="1" dirty="0">
                <a:cs typeface="B Nazanin" panose="00000400000000000000" pitchFamily="2" charset="-78"/>
              </a:rPr>
              <a:t>26</a:t>
            </a:r>
            <a:endParaRPr lang="en-US" sz="1800" b="1" dirty="0">
              <a:cs typeface="B Nazanin" panose="00000400000000000000" pitchFamily="2" charset="-78"/>
            </a:endParaRPr>
          </a:p>
          <a:p>
            <a:pPr marL="685800" indent="-685800" algn="justLow" rtl="1">
              <a:buFont typeface="Arial" panose="020B0604020202020204" pitchFamily="34" charset="0"/>
              <a:buChar char="•"/>
              <a:defRPr/>
            </a:pPr>
            <a:r>
              <a:rPr lang="fa-IR" sz="1800" b="1" dirty="0">
                <a:cs typeface="B Nazanin" panose="00000400000000000000" pitchFamily="2" charset="-78"/>
              </a:rPr>
              <a:t>بهترین سایز: </a:t>
            </a:r>
            <a:r>
              <a:rPr lang="fa-IR" b="1" dirty="0">
                <a:cs typeface="B Nazanin" panose="00000400000000000000" pitchFamily="2" charset="-78"/>
              </a:rPr>
              <a:t>18</a:t>
            </a:r>
          </a:p>
          <a:p>
            <a:pPr algn="justLow" rtl="1">
              <a:defRPr/>
            </a:pPr>
            <a:endParaRPr lang="en-US" sz="1800" dirty="0">
              <a:cs typeface="B Nazanin" panose="00000400000000000000" pitchFamily="2" charset="-78"/>
            </a:endParaRPr>
          </a:p>
          <a:p>
            <a:pPr marL="685800" indent="-685800" algn="just" rtl="1">
              <a:buFont typeface="Arial" panose="020B0604020202020204" pitchFamily="34" charset="0"/>
              <a:buChar char="•"/>
              <a:defRPr/>
            </a:pPr>
            <a:r>
              <a:rPr lang="fa-IR" dirty="0">
                <a:solidFill>
                  <a:srgbClr val="00B050"/>
                </a:solidFill>
                <a:cs typeface="B Nazanin" panose="00000400000000000000" pitchFamily="2" charset="-78"/>
              </a:rPr>
              <a:t>ضمن تبریک بابت پذیرش چکیده مقاله تان، فراموش نکنید که داوران، متن چکیده شما را مطالعه کرده اند. پس اگر میخواهید ارائه حرفه ای تری داشته باشید؛ بجای تکرار متن، در کنار افکت گذاری، از تصاویر، گراف ها و رنگ ها استفاده کنید.</a:t>
            </a:r>
          </a:p>
        </p:txBody>
      </p:sp>
    </p:spTree>
    <p:extLst>
      <p:ext uri="{BB962C8B-B14F-4D97-AF65-F5344CB8AC3E}">
        <p14:creationId xmlns:p14="http://schemas.microsoft.com/office/powerpoint/2010/main" val="19283840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8F333-6599-0B35-85AE-283A98B4FD1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D617D6F-AE73-C68C-9538-12DC406E1E32}"/>
              </a:ext>
            </a:extLst>
          </p:cNvPr>
          <p:cNvSpPr/>
          <p:nvPr/>
        </p:nvSpPr>
        <p:spPr>
          <a:xfrm>
            <a:off x="354563" y="1269384"/>
            <a:ext cx="8705379" cy="5468628"/>
          </a:xfrm>
          <a:custGeom>
            <a:avLst/>
            <a:gdLst>
              <a:gd name="connsiteX0" fmla="*/ 0 w 9348716"/>
              <a:gd name="connsiteY0" fmla="*/ 418102 h 5595580"/>
              <a:gd name="connsiteX1" fmla="*/ 418102 w 9348716"/>
              <a:gd name="connsiteY1" fmla="*/ 0 h 5595580"/>
              <a:gd name="connsiteX2" fmla="*/ 8930614 w 9348716"/>
              <a:gd name="connsiteY2" fmla="*/ 0 h 5595580"/>
              <a:gd name="connsiteX3" fmla="*/ 9348716 w 9348716"/>
              <a:gd name="connsiteY3" fmla="*/ 418102 h 5595580"/>
              <a:gd name="connsiteX4" fmla="*/ 9348716 w 9348716"/>
              <a:gd name="connsiteY4" fmla="*/ 5177478 h 5595580"/>
              <a:gd name="connsiteX5" fmla="*/ 8930614 w 9348716"/>
              <a:gd name="connsiteY5" fmla="*/ 5595580 h 5595580"/>
              <a:gd name="connsiteX6" fmla="*/ 418102 w 9348716"/>
              <a:gd name="connsiteY6" fmla="*/ 5595580 h 5595580"/>
              <a:gd name="connsiteX7" fmla="*/ 0 w 9348716"/>
              <a:gd name="connsiteY7" fmla="*/ 5177478 h 5595580"/>
              <a:gd name="connsiteX8" fmla="*/ 0 w 9348716"/>
              <a:gd name="connsiteY8" fmla="*/ 418102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9022054 w 9348716"/>
              <a:gd name="connsiteY7" fmla="*/ 91440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12277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58241 w 9358241"/>
              <a:gd name="connsiteY0" fmla="*/ 761002 h 5595580"/>
              <a:gd name="connsiteX1" fmla="*/ 9348716 w 9358241"/>
              <a:gd name="connsiteY1" fmla="*/ 5177478 h 5595580"/>
              <a:gd name="connsiteX2" fmla="*/ 8930614 w 9358241"/>
              <a:gd name="connsiteY2" fmla="*/ 5595580 h 5595580"/>
              <a:gd name="connsiteX3" fmla="*/ 418102 w 9358241"/>
              <a:gd name="connsiteY3" fmla="*/ 5595580 h 5595580"/>
              <a:gd name="connsiteX4" fmla="*/ 0 w 9358241"/>
              <a:gd name="connsiteY4" fmla="*/ 5177478 h 5595580"/>
              <a:gd name="connsiteX5" fmla="*/ 0 w 9358241"/>
              <a:gd name="connsiteY5" fmla="*/ 418102 h 5595580"/>
              <a:gd name="connsiteX6" fmla="*/ 418102 w 9358241"/>
              <a:gd name="connsiteY6" fmla="*/ 0 h 5595580"/>
              <a:gd name="connsiteX7" fmla="*/ 8193379 w 9358241"/>
              <a:gd name="connsiteY7" fmla="*/ 91440 h 5595580"/>
              <a:gd name="connsiteX0" fmla="*/ 9348716 w 9348716"/>
              <a:gd name="connsiteY0" fmla="*/ 5419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589825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85323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59197 h 5617352"/>
              <a:gd name="connsiteX1" fmla="*/ 9348716 w 9348716"/>
              <a:gd name="connsiteY1" fmla="*/ 5199250 h 5617352"/>
              <a:gd name="connsiteX2" fmla="*/ 8930614 w 9348716"/>
              <a:gd name="connsiteY2" fmla="*/ 5617352 h 5617352"/>
              <a:gd name="connsiteX3" fmla="*/ 418102 w 9348716"/>
              <a:gd name="connsiteY3" fmla="*/ 5617352 h 5617352"/>
              <a:gd name="connsiteX4" fmla="*/ 0 w 9348716"/>
              <a:gd name="connsiteY4" fmla="*/ 5199250 h 5617352"/>
              <a:gd name="connsiteX5" fmla="*/ 0 w 9348716"/>
              <a:gd name="connsiteY5" fmla="*/ 439874 h 5617352"/>
              <a:gd name="connsiteX6" fmla="*/ 418102 w 9348716"/>
              <a:gd name="connsiteY6" fmla="*/ 21772 h 5617352"/>
              <a:gd name="connsiteX7" fmla="*/ 8602682 w 9348716"/>
              <a:gd name="connsiteY7" fmla="*/ 0 h 5617352"/>
              <a:gd name="connsiteX0" fmla="*/ 9331299 w 9348716"/>
              <a:gd name="connsiteY0" fmla="*/ 468998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53564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22590 w 9348716"/>
              <a:gd name="connsiteY8" fmla="*/ 746296 h 5627153"/>
              <a:gd name="connsiteX0" fmla="*/ 9305173 w 9348716"/>
              <a:gd name="connsiteY0" fmla="*/ 1050970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05173 w 9348716"/>
              <a:gd name="connsiteY8" fmla="*/ 1050970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8716" h="5627153">
                <a:moveTo>
                  <a:pt x="9296464" y="1167464"/>
                </a:moveTo>
                <a:cubicBezTo>
                  <a:pt x="9302270" y="2747482"/>
                  <a:pt x="9342910" y="3629033"/>
                  <a:pt x="9348716" y="5209051"/>
                </a:cubicBezTo>
                <a:cubicBezTo>
                  <a:pt x="9348716" y="5439962"/>
                  <a:pt x="9161525" y="5627153"/>
                  <a:pt x="8930614" y="5627153"/>
                </a:cubicBezTo>
                <a:lnTo>
                  <a:pt x="418102" y="5627153"/>
                </a:lnTo>
                <a:cubicBezTo>
                  <a:pt x="187191" y="5627153"/>
                  <a:pt x="0" y="5439962"/>
                  <a:pt x="0" y="5209051"/>
                </a:cubicBezTo>
                <a:lnTo>
                  <a:pt x="0" y="449675"/>
                </a:lnTo>
                <a:cubicBezTo>
                  <a:pt x="0" y="218764"/>
                  <a:pt x="187191" y="31573"/>
                  <a:pt x="418102" y="31573"/>
                </a:cubicBezTo>
                <a:lnTo>
                  <a:pt x="7697399" y="0"/>
                </a:lnTo>
                <a:cubicBezTo>
                  <a:pt x="7705502" y="767363"/>
                  <a:pt x="8322091" y="1177189"/>
                  <a:pt x="9296464" y="1167464"/>
                </a:cubicBezTo>
                <a:close/>
              </a:path>
            </a:pathLst>
          </a:custGeom>
          <a:solidFill>
            <a:srgbClr val="008479">
              <a:alpha val="16000"/>
            </a:srgbClr>
          </a:solidFill>
          <a:ln w="31750">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7A12882-F145-67C7-1248-E9D06D6FB380}"/>
              </a:ext>
            </a:extLst>
          </p:cNvPr>
          <p:cNvSpPr/>
          <p:nvPr/>
        </p:nvSpPr>
        <p:spPr>
          <a:xfrm>
            <a:off x="5638800" y="1061513"/>
            <a:ext cx="1642281" cy="415741"/>
          </a:xfrm>
          <a:prstGeom prst="roundRect">
            <a:avLst>
              <a:gd name="adj" fmla="val 50000"/>
            </a:avLst>
          </a:prstGeom>
          <a:solidFill>
            <a:srgbClr val="008479"/>
          </a:solidFill>
          <a:ln>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rPr>
              <a:t>منابع</a:t>
            </a:r>
            <a:endParaRPr lang="en-US" b="1" dirty="0">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sp>
        <p:nvSpPr>
          <p:cNvPr id="2" name="Oval 1">
            <a:extLst>
              <a:ext uri="{FF2B5EF4-FFF2-40B4-BE49-F238E27FC236}">
                <a16:creationId xmlns:a16="http://schemas.microsoft.com/office/drawing/2014/main" id="{5A12CFE4-DB44-A35C-41B1-1C792B2821A7}"/>
              </a:ext>
            </a:extLst>
          </p:cNvPr>
          <p:cNvSpPr/>
          <p:nvPr/>
        </p:nvSpPr>
        <p:spPr>
          <a:xfrm>
            <a:off x="7021076" y="1217970"/>
            <a:ext cx="136478" cy="1364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A96E9EA-9504-3546-5FA2-9105DC567496}"/>
              </a:ext>
            </a:extLst>
          </p:cNvPr>
          <p:cNvSpPr/>
          <p:nvPr/>
        </p:nvSpPr>
        <p:spPr>
          <a:xfrm>
            <a:off x="7535559" y="165973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DDE5725-F4BE-DB46-671D-7A13FC58F02F}"/>
              </a:ext>
            </a:extLst>
          </p:cNvPr>
          <p:cNvSpPr/>
          <p:nvPr/>
        </p:nvSpPr>
        <p:spPr>
          <a:xfrm>
            <a:off x="7708431" y="1913794"/>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FBC1C6E-9CFD-5086-7BE6-3E0B5EF2A015}"/>
              </a:ext>
            </a:extLst>
          </p:cNvPr>
          <p:cNvSpPr/>
          <p:nvPr/>
        </p:nvSpPr>
        <p:spPr>
          <a:xfrm>
            <a:off x="7988210" y="213968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918D5-EABA-7A1B-7B5E-930BC45E24CE}"/>
              </a:ext>
            </a:extLst>
          </p:cNvPr>
          <p:cNvSpPr/>
          <p:nvPr/>
        </p:nvSpPr>
        <p:spPr>
          <a:xfrm>
            <a:off x="8302110" y="2257493"/>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BFE11BD-0966-ED77-AC9F-AB0015AF3D0B}"/>
              </a:ext>
            </a:extLst>
          </p:cNvPr>
          <p:cNvSpPr/>
          <p:nvPr/>
        </p:nvSpPr>
        <p:spPr>
          <a:xfrm>
            <a:off x="8643307" y="233938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5746C73-6CFB-A4EB-EC21-A60FF503CC3F}"/>
              </a:ext>
            </a:extLst>
          </p:cNvPr>
          <p:cNvSpPr txBox="1"/>
          <p:nvPr/>
        </p:nvSpPr>
        <p:spPr>
          <a:xfrm>
            <a:off x="428973" y="2910056"/>
            <a:ext cx="8462783" cy="2862322"/>
          </a:xfrm>
          <a:prstGeom prst="rect">
            <a:avLst/>
          </a:prstGeom>
          <a:noFill/>
        </p:spPr>
        <p:txBody>
          <a:bodyPr wrap="square">
            <a:spAutoFit/>
          </a:bodyPr>
          <a:lstStyle/>
          <a:p>
            <a:pPr algn="just" rtl="1">
              <a:defRPr/>
            </a:pPr>
            <a:r>
              <a:rPr lang="fa-IR" sz="1800" dirty="0">
                <a:cs typeface="B Nazanin" panose="00000400000000000000" pitchFamily="2" charset="-78"/>
              </a:rPr>
              <a:t>توضیحات توضیحات توضیحات توضیحات توضیحات توضیحات توضیحات </a:t>
            </a:r>
            <a:r>
              <a:rPr lang="en-US" sz="1800" dirty="0">
                <a:cs typeface="B Nazanin" panose="00000400000000000000" pitchFamily="2" charset="-78"/>
              </a:rPr>
              <a:t>……</a:t>
            </a:r>
          </a:p>
          <a:p>
            <a:pPr algn="just" rtl="1">
              <a:defRPr/>
            </a:pPr>
            <a:endParaRPr lang="en-US" b="1" dirty="0">
              <a:solidFill>
                <a:srgbClr val="C00000"/>
              </a:solidFill>
              <a:cs typeface="B Nazanin" panose="00000400000000000000" pitchFamily="2" charset="-78"/>
            </a:endParaRPr>
          </a:p>
          <a:p>
            <a:pPr algn="just" rtl="1">
              <a:defRPr/>
            </a:pPr>
            <a:r>
              <a:rPr lang="fa-IR" sz="1800" b="1" dirty="0">
                <a:solidFill>
                  <a:srgbClr val="C00000"/>
                </a:solidFill>
                <a:cs typeface="B Nazanin" panose="00000400000000000000" pitchFamily="2" charset="-78"/>
              </a:rPr>
              <a:t>راهنما:</a:t>
            </a:r>
            <a:endParaRPr lang="en-US" sz="1800" b="1" dirty="0">
              <a:solidFill>
                <a:srgbClr val="C00000"/>
              </a:solidFill>
              <a:cs typeface="B Nazanin" panose="00000400000000000000" pitchFamily="2" charset="-78"/>
            </a:endParaRPr>
          </a:p>
          <a:p>
            <a:pPr marL="685800" indent="-685800" algn="justLow" rtl="1">
              <a:buFont typeface="Arial" panose="020B0604020202020204" pitchFamily="34" charset="0"/>
              <a:buChar char="•"/>
              <a:defRPr/>
            </a:pPr>
            <a:r>
              <a:rPr lang="fa-IR" sz="1800" b="1" dirty="0">
                <a:cs typeface="B Nazanin" panose="00000400000000000000" pitchFamily="2" charset="-78"/>
              </a:rPr>
              <a:t>فونت : </a:t>
            </a:r>
            <a:r>
              <a:rPr lang="en-US" sz="1800" b="1" dirty="0">
                <a:cs typeface="B Nazanin" panose="00000400000000000000" pitchFamily="2" charset="-78"/>
              </a:rPr>
              <a:t>B Nazanin</a:t>
            </a:r>
            <a:endParaRPr lang="fa-IR" sz="1800" b="1" dirty="0">
              <a:cs typeface="B Nazanin" panose="00000400000000000000" pitchFamily="2" charset="-78"/>
            </a:endParaRPr>
          </a:p>
          <a:p>
            <a:pPr marL="685800" indent="-685800" algn="justLow" rtl="1">
              <a:buFont typeface="Arial" panose="020B0604020202020204" pitchFamily="34" charset="0"/>
              <a:buChar char="•"/>
              <a:defRPr/>
            </a:pPr>
            <a:r>
              <a:rPr lang="fa-IR" b="1" dirty="0">
                <a:cs typeface="B Nazanin" panose="00000400000000000000" pitchFamily="2" charset="-78"/>
              </a:rPr>
              <a:t>حداکثر سایز: </a:t>
            </a:r>
            <a:r>
              <a:rPr lang="fa-IR" sz="1800" b="1" dirty="0">
                <a:cs typeface="B Nazanin" panose="00000400000000000000" pitchFamily="2" charset="-78"/>
              </a:rPr>
              <a:t>26</a:t>
            </a:r>
            <a:endParaRPr lang="en-US" sz="1800" b="1" dirty="0">
              <a:cs typeface="B Nazanin" panose="00000400000000000000" pitchFamily="2" charset="-78"/>
            </a:endParaRPr>
          </a:p>
          <a:p>
            <a:pPr marL="685800" indent="-685800" algn="justLow" rtl="1">
              <a:buFont typeface="Arial" panose="020B0604020202020204" pitchFamily="34" charset="0"/>
              <a:buChar char="•"/>
              <a:defRPr/>
            </a:pPr>
            <a:r>
              <a:rPr lang="fa-IR" sz="1800" b="1" dirty="0">
                <a:cs typeface="B Nazanin" panose="00000400000000000000" pitchFamily="2" charset="-78"/>
              </a:rPr>
              <a:t>بهترین سایز: </a:t>
            </a:r>
            <a:r>
              <a:rPr lang="fa-IR" b="1" dirty="0">
                <a:cs typeface="B Nazanin" panose="00000400000000000000" pitchFamily="2" charset="-78"/>
              </a:rPr>
              <a:t>18</a:t>
            </a:r>
          </a:p>
          <a:p>
            <a:pPr algn="justLow" rtl="1">
              <a:defRPr/>
            </a:pPr>
            <a:endParaRPr lang="en-US" sz="1800" dirty="0">
              <a:cs typeface="B Nazanin" panose="00000400000000000000" pitchFamily="2" charset="-78"/>
            </a:endParaRPr>
          </a:p>
          <a:p>
            <a:pPr marL="685800" indent="-685800" algn="just" rtl="1">
              <a:buFont typeface="Arial" panose="020B0604020202020204" pitchFamily="34" charset="0"/>
              <a:buChar char="•"/>
              <a:defRPr/>
            </a:pPr>
            <a:r>
              <a:rPr lang="fa-IR" dirty="0">
                <a:solidFill>
                  <a:srgbClr val="00B050"/>
                </a:solidFill>
                <a:cs typeface="B Nazanin" panose="00000400000000000000" pitchFamily="2" charset="-78"/>
              </a:rPr>
              <a:t>ضمن تبریک بابت پذیرش چکیده مقاله تان، فراموش نکنید که داوران، متن چکیده شما را مطالعه کرده اند. پس اگر میخواهید ارائه حرفه ای تری داشته باشید؛ بجای تکرار متن، در کنار افکت گذاری، از تصاویر، گراف ها و رنگ ها استفاده کنید.</a:t>
            </a:r>
          </a:p>
        </p:txBody>
      </p:sp>
    </p:spTree>
    <p:extLst>
      <p:ext uri="{BB962C8B-B14F-4D97-AF65-F5344CB8AC3E}">
        <p14:creationId xmlns:p14="http://schemas.microsoft.com/office/powerpoint/2010/main" val="3578422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160</TotalTime>
  <Words>431</Words>
  <Application>Microsoft Office PowerPoint</Application>
  <PresentationFormat>Widescreen</PresentationFormat>
  <Paragraphs>53</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B Nazanin</vt:lpstr>
      <vt:lpstr>Calibri</vt:lpstr>
      <vt:lpstr>Calibri Light</vt:lpstr>
      <vt:lpstr>Kalameh</vt:lpstr>
      <vt:lpstr>Times New Roman</vt:lpstr>
      <vt:lpstr>Office Theme</vt:lpstr>
      <vt:lpstr>1_Office Theme</vt:lpstr>
      <vt:lpstr>PowerPoint Presentation</vt:lpstr>
      <vt:lpstr>نام نویسندگان  راهنما: (میبایست زیر نام نویسنده ارائه‌کننده مقاله، خط‌کشیده و نویسنده مسئول با ستاره (*) مشخص شود.)  فونت : B Nazanin  ,بهترین سایز: 20 , Bold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Hamdi</dc:creator>
  <cp:lastModifiedBy>sky</cp:lastModifiedBy>
  <cp:revision>30</cp:revision>
  <dcterms:created xsi:type="dcterms:W3CDTF">2024-02-08T14:54:04Z</dcterms:created>
  <dcterms:modified xsi:type="dcterms:W3CDTF">2025-02-16T09:55:46Z</dcterms:modified>
</cp:coreProperties>
</file>