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1" d="100"/>
          <a:sy n="21" d="100"/>
        </p:scale>
        <p:origin x="564" y="48"/>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2/16/2025</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2/16/2025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2/16/2025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2/16/2025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2/16/2025</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7875367" y="4639402"/>
            <a:ext cx="24941433"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7200" b="1" dirty="0">
                <a:latin typeface="فهفق"/>
                <a:cs typeface="B Nazanin" panose="00000400000000000000" pitchFamily="2" charset="-78"/>
              </a:rPr>
              <a:t>عنوان عنوان عنوان عنوان عنوان عنوان عنوان عنوان</a:t>
            </a:r>
            <a:endParaRPr lang="fa-IR" sz="5400" b="1" dirty="0">
              <a:latin typeface="فهفق"/>
              <a:cs typeface="B Nazanin" panose="00000400000000000000" pitchFamily="2" charset="-78"/>
            </a:endParaRPr>
          </a:p>
          <a:p>
            <a:pPr algn="ctr" rtl="1"/>
            <a:r>
              <a:rPr lang="fa-IR" sz="4000" b="1" dirty="0">
                <a:cs typeface="B Nazanin" panose="00000400000000000000" pitchFamily="2" charset="-78"/>
              </a:rPr>
              <a:t>نویسنده اول، نویسنده دوم، نویسنده سوم و ...</a:t>
            </a:r>
            <a:endParaRPr lang="en-US" sz="4000" b="1" dirty="0">
              <a:cs typeface="B Nazanin" panose="00000400000000000000" pitchFamily="2" charset="-78"/>
            </a:endParaRPr>
          </a:p>
          <a:p>
            <a:pPr algn="ctr" rtl="1"/>
            <a:r>
              <a:rPr lang="fa-IR" sz="40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471405" y="8154765"/>
            <a:ext cx="21069296"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a:t>
            </a:r>
          </a:p>
          <a:p>
            <a:pPr algn="just"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50</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50</a:t>
            </a:r>
          </a:p>
          <a:p>
            <a:pPr algn="justLow" rtl="1">
              <a:defRPr/>
            </a:pPr>
            <a:endParaRPr lang="fa-IR" sz="5400" b="1" dirty="0">
              <a:cs typeface="B Nazanin" panose="00000400000000000000" pitchFamily="2" charset="-78"/>
            </a:endParaRPr>
          </a:p>
          <a:p>
            <a:pPr marL="685800" indent="-685800" algn="justLow" rtl="1">
              <a:buFont typeface="Arial" panose="020B0604020202020204" pitchFamily="34" charset="0"/>
              <a:buChar char="•"/>
              <a:defRPr/>
            </a:pPr>
            <a:endParaRPr lang="fa-IR" sz="5400" b="1" dirty="0">
              <a:cs typeface="B Nazanin" panose="00000400000000000000" pitchFamily="2" charset="-78"/>
            </a:endParaRPr>
          </a:p>
          <a:p>
            <a:pPr marL="685800" indent="-685800" algn="justLow" rtl="1">
              <a:buFont typeface="Arial" panose="020B0604020202020204" pitchFamily="34" charset="0"/>
              <a:buChar char="•"/>
              <a:defRPr/>
            </a:pPr>
            <a:endParaRPr lang="fa-IR" sz="5400" b="1" dirty="0">
              <a:cs typeface="B Nazanin" panose="00000400000000000000" pitchFamily="2" charset="-78"/>
            </a:endParaRPr>
          </a:p>
          <a:p>
            <a:pPr algn="justLow" rtl="1">
              <a:defRPr/>
            </a:pPr>
            <a:endParaRPr lang="en-US" sz="5400" dirty="0">
              <a:cs typeface="B Nazanin" panose="00000400000000000000" pitchFamily="2" charset="-78"/>
            </a:endParaRPr>
          </a:p>
        </p:txBody>
      </p:sp>
      <p:sp>
        <p:nvSpPr>
          <p:cNvPr id="11" name="AutoShape 4"/>
          <p:cNvSpPr>
            <a:spLocks noChangeArrowheads="1"/>
          </p:cNvSpPr>
          <p:nvPr/>
        </p:nvSpPr>
        <p:spPr bwMode="auto">
          <a:xfrm>
            <a:off x="21985375" y="13917806"/>
            <a:ext cx="20974052" cy="7288768"/>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p>
        </p:txBody>
      </p:sp>
      <p:sp>
        <p:nvSpPr>
          <p:cNvPr id="12" name="AutoShape 4"/>
          <p:cNvSpPr>
            <a:spLocks noChangeArrowheads="1"/>
          </p:cNvSpPr>
          <p:nvPr/>
        </p:nvSpPr>
        <p:spPr bwMode="auto">
          <a:xfrm>
            <a:off x="22026813" y="8131124"/>
            <a:ext cx="20974052" cy="5562481"/>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6448264"/>
            <a:ext cx="21048577" cy="469933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2446735274"/>
              </p:ext>
            </p:extLst>
          </p:nvPr>
        </p:nvGraphicFramePr>
        <p:xfrm>
          <a:off x="744108" y="8623686"/>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5650709" y="6362257"/>
            <a:ext cx="7350156" cy="1438573"/>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5400" dirty="0">
                <a:solidFill>
                  <a:schemeClr val="tx1"/>
                </a:solidFill>
                <a:cs typeface="B Nazanin" panose="00000400000000000000" pitchFamily="2" charset="-78"/>
              </a:rPr>
              <a:t>Code: </a:t>
            </a:r>
            <a:endParaRPr lang="fa-IR" sz="8800" dirty="0">
              <a:solidFill>
                <a:schemeClr val="tx1"/>
              </a:solidFill>
              <a:cs typeface="B Nazanin" panose="00000400000000000000" pitchFamily="2" charset="-78"/>
            </a:endParaRPr>
          </a:p>
        </p:txBody>
      </p:sp>
      <p:sp>
        <p:nvSpPr>
          <p:cNvPr id="4" name="TextBox 3">
            <a:extLst>
              <a:ext uri="{FF2B5EF4-FFF2-40B4-BE49-F238E27FC236}">
                <a16:creationId xmlns:a16="http://schemas.microsoft.com/office/drawing/2014/main" id="{22393A7E-CC0C-7627-E484-1583EDCA499E}"/>
              </a:ext>
            </a:extLst>
          </p:cNvPr>
          <p:cNvSpPr txBox="1"/>
          <p:nvPr/>
        </p:nvSpPr>
        <p:spPr>
          <a:xfrm>
            <a:off x="744108" y="12862811"/>
            <a:ext cx="20490292" cy="2400657"/>
          </a:xfrm>
          <a:prstGeom prst="rect">
            <a:avLst/>
          </a:prstGeom>
          <a:noFill/>
        </p:spPr>
        <p:txBody>
          <a:bodyPr wrap="square" rtlCol="0">
            <a:spAutoFit/>
          </a:bodyPr>
          <a:lstStyle/>
          <a:p>
            <a:pPr marL="685800" indent="-685800" algn="just" rtl="1">
              <a:buFont typeface="Arial" panose="020B0604020202020204" pitchFamily="34" charset="0"/>
              <a:buChar char="•"/>
              <a:defRPr/>
            </a:pPr>
            <a:r>
              <a:rPr lang="fa-IR" sz="5000" dirty="0">
                <a:solidFill>
                  <a:srgbClr val="00B050"/>
                </a:solidFill>
                <a:cs typeface="B Nazanin" panose="00000400000000000000" pitchFamily="2" charset="-78"/>
              </a:rPr>
              <a:t>ضمن تبریک بابت پذیرش چکیده مقاله تان، فراموش نکنید که داوران، متن چکیده شما را مطالعه کرده اند. پس اگر میخواهید ارائه حرفه ای تری داشته باشید؛ بجای تکرار متن، در کنار جزئیات بیشتر، از تصاویر، گراف ها و رنگ ها استفاده </a:t>
            </a:r>
            <a:r>
              <a:rPr lang="fa-IR" sz="5000">
                <a:solidFill>
                  <a:srgbClr val="00B050"/>
                </a:solidFill>
                <a:cs typeface="B Nazanin" panose="00000400000000000000" pitchFamily="2" charset="-78"/>
              </a:rPr>
              <a:t>کنید</a:t>
            </a:r>
            <a:r>
              <a:rPr lang="fa-IR" sz="5000" smtClean="0">
                <a:solidFill>
                  <a:srgbClr val="00B050"/>
                </a:solidFill>
                <a:cs typeface="B Nazanin" panose="00000400000000000000" pitchFamily="2" charset="-78"/>
              </a:rPr>
              <a:t>.</a:t>
            </a:r>
            <a:endParaRPr lang="fa-IR" sz="5000" dirty="0">
              <a:solidFill>
                <a:srgbClr val="00B050"/>
              </a:solidFill>
              <a:cs typeface="B Nazanin" panose="00000400000000000000" pitchFamily="2" charset="-78"/>
            </a:endParaRPr>
          </a:p>
        </p:txBody>
      </p:sp>
      <p:pic>
        <p:nvPicPr>
          <p:cNvPr id="9" name="Picture 8">
            <a:extLst>
              <a:ext uri="{FF2B5EF4-FFF2-40B4-BE49-F238E27FC236}">
                <a16:creationId xmlns:a16="http://schemas.microsoft.com/office/drawing/2014/main" id="{CB146143-850B-07ED-FB72-B3B2E11A31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1781" y="4204731"/>
            <a:ext cx="3575663" cy="3553315"/>
          </a:xfrm>
          <a:prstGeom prst="rect">
            <a:avLst/>
          </a:prstGeom>
        </p:spPr>
      </p:pic>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1614</TotalTime>
  <Words>288</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sky</cp:lastModifiedBy>
  <cp:revision>188</cp:revision>
  <dcterms:created xsi:type="dcterms:W3CDTF">2018-04-09T07:28:08Z</dcterms:created>
  <dcterms:modified xsi:type="dcterms:W3CDTF">2025-02-16T09:53:24Z</dcterms:modified>
</cp:coreProperties>
</file>